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handoutMasterIdLst>
    <p:handoutMasterId r:id="rId23"/>
  </p:handoutMasterIdLst>
  <p:sldIdLst>
    <p:sldId id="256" r:id="rId5"/>
    <p:sldId id="272" r:id="rId6"/>
    <p:sldId id="279" r:id="rId7"/>
    <p:sldId id="257" r:id="rId8"/>
    <p:sldId id="280" r:id="rId9"/>
    <p:sldId id="283" r:id="rId10"/>
    <p:sldId id="284" r:id="rId11"/>
    <p:sldId id="281" r:id="rId12"/>
    <p:sldId id="282" r:id="rId13"/>
    <p:sldId id="285" r:id="rId14"/>
    <p:sldId id="258" r:id="rId15"/>
    <p:sldId id="259" r:id="rId16"/>
    <p:sldId id="286" r:id="rId17"/>
    <p:sldId id="278" r:id="rId18"/>
    <p:sldId id="264" r:id="rId19"/>
    <p:sldId id="265" r:id="rId20"/>
    <p:sldId id="276" r:id="rId21"/>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D1DA"/>
    <a:srgbClr val="D6C6D6"/>
    <a:srgbClr val="C5DAE5"/>
    <a:srgbClr val="D8DDE4"/>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2011EF-DBD1-5955-F6D1-F64A06236C59}" v="3" dt="2023-10-06T09:12:31.885"/>
    <p1510:client id="{65036C01-0D18-3AB7-53D3-80D40B5F678D}" v="116" dt="2023-10-06T07:59:47.502"/>
    <p1510:client id="{ACA32D43-9229-96AE-292B-D1FF7A4A5E68}" v="475" dt="2023-10-06T07:26:25.549"/>
    <p1510:client id="{D313AE72-A061-4CEB-82CC-3C0D30C8C382}" v="361" dt="2023-10-06T09:04:49.595"/>
  </p1510:revLst>
</p1510:revInfo>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69D3D557-0749-4991-AF33-A12A50793DDB}" type="datetime1">
              <a:rPr lang="fr-FR" smtClean="0"/>
              <a:t>06/10/2023</a:t>
            </a:fld>
            <a:endParaRPr lang="fr-FR"/>
          </a:p>
        </p:txBody>
      </p:sp>
      <p:sp>
        <p:nvSpPr>
          <p:cNvPr id="4" name="Espace réservé du pied de page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481155F-8354-4019-9356-1A95703B072D}" type="slidenum">
              <a:rPr lang="fr-FR" smtClean="0"/>
              <a:t>‹N°›</a:t>
            </a:fld>
            <a:endParaRPr lang="fr-FR"/>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2ABD33-0222-484F-B669-9C82AE16FD67}" type="datetime1">
              <a:rPr lang="fr-FR" smtClean="0"/>
              <a:pPr/>
              <a:t>06/10/2023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071D96E-4CA2-485E-9EE5-CEB7143ACC3B}" type="slidenum">
              <a:rPr lang="fr-FR" noProof="0" smtClean="0"/>
              <a:t>‹N°›</a:t>
            </a:fld>
            <a:endParaRPr lang="fr-FR" noProof="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5071D96E-4CA2-485E-9EE5-CEB7143ACC3B}" type="slidenum">
              <a:rPr lang="fr-FR" smtClean="0"/>
              <a:t>1</a:t>
            </a:fld>
            <a:endParaRPr lang="fr-FR"/>
          </a:p>
        </p:txBody>
      </p:sp>
    </p:spTree>
    <p:extLst>
      <p:ext uri="{BB962C8B-B14F-4D97-AF65-F5344CB8AC3E}">
        <p14:creationId xmlns:p14="http://schemas.microsoft.com/office/powerpoint/2010/main" val="38090958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5071D96E-4CA2-485E-9EE5-CEB7143ACC3B}" type="slidenum">
              <a:rPr lang="fr-FR" smtClean="0"/>
              <a:t>12</a:t>
            </a:fld>
            <a:endParaRPr lang="fr-FR"/>
          </a:p>
        </p:txBody>
      </p:sp>
    </p:spTree>
    <p:extLst>
      <p:ext uri="{BB962C8B-B14F-4D97-AF65-F5344CB8AC3E}">
        <p14:creationId xmlns:p14="http://schemas.microsoft.com/office/powerpoint/2010/main" val="1158035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5071D96E-4CA2-485E-9EE5-CEB7143ACC3B}" type="slidenum">
              <a:rPr lang="fr-FR" smtClean="0"/>
              <a:t>13</a:t>
            </a:fld>
            <a:endParaRPr lang="fr-FR"/>
          </a:p>
        </p:txBody>
      </p:sp>
    </p:spTree>
    <p:extLst>
      <p:ext uri="{BB962C8B-B14F-4D97-AF65-F5344CB8AC3E}">
        <p14:creationId xmlns:p14="http://schemas.microsoft.com/office/powerpoint/2010/main" val="9583848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5071D96E-4CA2-485E-9EE5-CEB7143ACC3B}" type="slidenum">
              <a:rPr lang="fr-FR" smtClean="0"/>
              <a:t>14</a:t>
            </a:fld>
            <a:endParaRPr lang="fr-FR"/>
          </a:p>
        </p:txBody>
      </p:sp>
    </p:spTree>
    <p:extLst>
      <p:ext uri="{BB962C8B-B14F-4D97-AF65-F5344CB8AC3E}">
        <p14:creationId xmlns:p14="http://schemas.microsoft.com/office/powerpoint/2010/main" val="24853623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5071D96E-4CA2-485E-9EE5-CEB7143ACC3B}" type="slidenum">
              <a:rPr lang="fr-FR" smtClean="0"/>
              <a:t>15</a:t>
            </a:fld>
            <a:endParaRPr lang="fr-FR"/>
          </a:p>
        </p:txBody>
      </p:sp>
    </p:spTree>
    <p:extLst>
      <p:ext uri="{BB962C8B-B14F-4D97-AF65-F5344CB8AC3E}">
        <p14:creationId xmlns:p14="http://schemas.microsoft.com/office/powerpoint/2010/main" val="18495783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5071D96E-4CA2-485E-9EE5-CEB7143ACC3B}" type="slidenum">
              <a:rPr lang="fr-FR" smtClean="0"/>
              <a:t>16</a:t>
            </a:fld>
            <a:endParaRPr lang="fr-FR"/>
          </a:p>
        </p:txBody>
      </p:sp>
    </p:spTree>
    <p:extLst>
      <p:ext uri="{BB962C8B-B14F-4D97-AF65-F5344CB8AC3E}">
        <p14:creationId xmlns:p14="http://schemas.microsoft.com/office/powerpoint/2010/main" val="19066537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5071D96E-4CA2-485E-9EE5-CEB7143ACC3B}" type="slidenum">
              <a:rPr lang="fr-FR" smtClean="0"/>
              <a:t>17</a:t>
            </a:fld>
            <a:endParaRPr lang="fr-FR"/>
          </a:p>
        </p:txBody>
      </p:sp>
    </p:spTree>
    <p:extLst>
      <p:ext uri="{BB962C8B-B14F-4D97-AF65-F5344CB8AC3E}">
        <p14:creationId xmlns:p14="http://schemas.microsoft.com/office/powerpoint/2010/main" val="2619090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5071D96E-4CA2-485E-9EE5-CEB7143ACC3B}" type="slidenum">
              <a:rPr lang="fr-FR" smtClean="0"/>
              <a:t>2</a:t>
            </a:fld>
            <a:endParaRPr lang="fr-FR"/>
          </a:p>
        </p:txBody>
      </p:sp>
    </p:spTree>
    <p:extLst>
      <p:ext uri="{BB962C8B-B14F-4D97-AF65-F5344CB8AC3E}">
        <p14:creationId xmlns:p14="http://schemas.microsoft.com/office/powerpoint/2010/main" val="3848086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5071D96E-4CA2-485E-9EE5-CEB7143ACC3B}" type="slidenum">
              <a:rPr lang="fr-FR" smtClean="0"/>
              <a:t>3</a:t>
            </a:fld>
            <a:endParaRPr lang="fr-FR"/>
          </a:p>
        </p:txBody>
      </p:sp>
    </p:spTree>
    <p:extLst>
      <p:ext uri="{BB962C8B-B14F-4D97-AF65-F5344CB8AC3E}">
        <p14:creationId xmlns:p14="http://schemas.microsoft.com/office/powerpoint/2010/main" val="3963683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5071D96E-4CA2-485E-9EE5-CEB7143ACC3B}" type="slidenum">
              <a:rPr lang="fr-FR" smtClean="0"/>
              <a:t>4</a:t>
            </a:fld>
            <a:endParaRPr lang="fr-FR"/>
          </a:p>
        </p:txBody>
      </p:sp>
    </p:spTree>
    <p:extLst>
      <p:ext uri="{BB962C8B-B14F-4D97-AF65-F5344CB8AC3E}">
        <p14:creationId xmlns:p14="http://schemas.microsoft.com/office/powerpoint/2010/main" val="2738544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5071D96E-4CA2-485E-9EE5-CEB7143ACC3B}" type="slidenum">
              <a:rPr lang="fr-FR" smtClean="0"/>
              <a:t>6</a:t>
            </a:fld>
            <a:endParaRPr lang="fr-FR"/>
          </a:p>
        </p:txBody>
      </p:sp>
    </p:spTree>
    <p:extLst>
      <p:ext uri="{BB962C8B-B14F-4D97-AF65-F5344CB8AC3E}">
        <p14:creationId xmlns:p14="http://schemas.microsoft.com/office/powerpoint/2010/main" val="4127583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5071D96E-4CA2-485E-9EE5-CEB7143ACC3B}" type="slidenum">
              <a:rPr lang="fr-FR" smtClean="0"/>
              <a:t>8</a:t>
            </a:fld>
            <a:endParaRPr lang="fr-FR"/>
          </a:p>
        </p:txBody>
      </p:sp>
    </p:spTree>
    <p:extLst>
      <p:ext uri="{BB962C8B-B14F-4D97-AF65-F5344CB8AC3E}">
        <p14:creationId xmlns:p14="http://schemas.microsoft.com/office/powerpoint/2010/main" val="271151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5071D96E-4CA2-485E-9EE5-CEB7143ACC3B}" type="slidenum">
              <a:rPr lang="fr-FR" smtClean="0"/>
              <a:t>9</a:t>
            </a:fld>
            <a:endParaRPr lang="fr-FR"/>
          </a:p>
        </p:txBody>
      </p:sp>
    </p:spTree>
    <p:extLst>
      <p:ext uri="{BB962C8B-B14F-4D97-AF65-F5344CB8AC3E}">
        <p14:creationId xmlns:p14="http://schemas.microsoft.com/office/powerpoint/2010/main" val="3011048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5071D96E-4CA2-485E-9EE5-CEB7143ACC3B}" type="slidenum">
              <a:rPr lang="fr-FR" smtClean="0"/>
              <a:t>10</a:t>
            </a:fld>
            <a:endParaRPr lang="fr-FR"/>
          </a:p>
        </p:txBody>
      </p:sp>
    </p:spTree>
    <p:extLst>
      <p:ext uri="{BB962C8B-B14F-4D97-AF65-F5344CB8AC3E}">
        <p14:creationId xmlns:p14="http://schemas.microsoft.com/office/powerpoint/2010/main" val="122907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5071D96E-4CA2-485E-9EE5-CEB7143ACC3B}" type="slidenum">
              <a:rPr lang="fr-FR" smtClean="0"/>
              <a:t>11</a:t>
            </a:fld>
            <a:endParaRPr lang="fr-FR"/>
          </a:p>
        </p:txBody>
      </p:sp>
    </p:spTree>
    <p:extLst>
      <p:ext uri="{BB962C8B-B14F-4D97-AF65-F5344CB8AC3E}">
        <p14:creationId xmlns:p14="http://schemas.microsoft.com/office/powerpoint/2010/main" val="31779268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Espace réservé d’image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rtlCol="0"/>
          <a:lstStyle>
            <a:lvl1pPr marL="0" indent="0" algn="ctr">
              <a:buNone/>
              <a:defRPr>
                <a:solidFill>
                  <a:schemeClr val="bg1"/>
                </a:solidFill>
              </a:defRPr>
            </a:lvl1pPr>
          </a:lstStyle>
          <a:p>
            <a:pPr rtl="0"/>
            <a:r>
              <a:rPr lang="fr-FR" noProof="0"/>
              <a:t>Cliquez pour ajouter une photo</a:t>
            </a:r>
          </a:p>
        </p:txBody>
      </p:sp>
      <p:sp>
        <p:nvSpPr>
          <p:cNvPr id="2" name="Titr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rtlCol="0" anchor="t">
            <a:noAutofit/>
          </a:bodyPr>
          <a:lstStyle>
            <a:lvl1pPr algn="l">
              <a:lnSpc>
                <a:spcPct val="80000"/>
              </a:lnSpc>
              <a:defRPr sz="5400" cap="all" spc="400" baseline="0">
                <a:ln w="19050">
                  <a:solidFill>
                    <a:schemeClr val="accent5"/>
                  </a:solidFill>
                </a:ln>
              </a:defRPr>
            </a:lvl1pPr>
          </a:lstStyle>
          <a:p>
            <a:pPr rtl="0"/>
            <a:r>
              <a:rPr lang="fr-FR" noProof="0"/>
              <a:t>Cliquez pour ajouter un titre</a:t>
            </a:r>
          </a:p>
        </p:txBody>
      </p:sp>
      <p:sp>
        <p:nvSpPr>
          <p:cNvPr id="14" name="Espace réservé du texte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rtlCol="0">
            <a:noAutofit/>
          </a:bodyPr>
          <a:lstStyle>
            <a:lvl1pPr marL="0" indent="0" algn="l">
              <a:buNone/>
              <a:defRPr sz="2400" spc="100" baseline="0">
                <a:solidFill>
                  <a:schemeClr val="accent5"/>
                </a:solidFill>
              </a:defRPr>
            </a:lvl1pPr>
          </a:lstStyle>
          <a:p>
            <a:pPr lvl="0" rtl="0"/>
            <a:r>
              <a:rPr lang="fr-FR" noProof="0"/>
              <a:t>Cliquez pour ajouter un nom</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aison du marché">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Espace réservé d’image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rtlCol="0"/>
          <a:lstStyle>
            <a:lvl1pPr marL="0" indent="0" algn="ctr">
              <a:buNone/>
              <a:defRPr>
                <a:solidFill>
                  <a:schemeClr val="bg1"/>
                </a:solidFill>
              </a:defRPr>
            </a:lvl1pPr>
          </a:lstStyle>
          <a:p>
            <a:pPr rtl="0"/>
            <a:r>
              <a:rPr lang="fr-FR" noProof="0"/>
              <a:t>Cliquez ici pour ajouter une photo</a:t>
            </a:r>
          </a:p>
        </p:txBody>
      </p:sp>
      <p:sp>
        <p:nvSpPr>
          <p:cNvPr id="4" name="Espace réservé de la date 3">
            <a:extLst>
              <a:ext uri="{FF2B5EF4-FFF2-40B4-BE49-F238E27FC236}">
                <a16:creationId xmlns:a16="http://schemas.microsoft.com/office/drawing/2014/main" id="{A77D30EC-51F8-4EBE-9AC8-349D6E064E20}"/>
              </a:ext>
            </a:extLst>
          </p:cNvPr>
          <p:cNvSpPr>
            <a:spLocks noGrp="1"/>
          </p:cNvSpPr>
          <p:nvPr>
            <p:ph type="dt" sz="half" idx="10"/>
          </p:nvPr>
        </p:nvSpPr>
        <p:spPr/>
        <p:txBody>
          <a:bodyPr rtlCol="0"/>
          <a:lstStyle/>
          <a:p>
            <a:pPr rtl="0"/>
            <a:r>
              <a:rPr lang="fr-FR" noProof="0"/>
              <a:t>06/08/20XX</a:t>
            </a:r>
          </a:p>
        </p:txBody>
      </p:sp>
      <p:sp>
        <p:nvSpPr>
          <p:cNvPr id="14" name="Espace réservé du texte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rtlCol="0" anchor="ctr"/>
          <a:lstStyle>
            <a:lvl1pPr marL="0" indent="0" algn="ctr">
              <a:buNone/>
              <a:defRPr sz="2400" b="1" cap="all" spc="100" baseline="0">
                <a:solidFill>
                  <a:schemeClr val="accent5">
                    <a:lumMod val="20000"/>
                    <a:lumOff val="80000"/>
                  </a:schemeClr>
                </a:solidFill>
                <a:latin typeface="Arial" panose="020B0604020202020204" pitchFamily="34" charset="0"/>
                <a:cs typeface="Arial" panose="020B0604020202020204" pitchFamily="34" charset="0"/>
              </a:defRPr>
            </a:lvl1pPr>
          </a:lstStyle>
          <a:p>
            <a:pPr lvl="0" rtl="0"/>
            <a:r>
              <a:rPr lang="fr-FR" noProof="0"/>
              <a:t>2 Mds €</a:t>
            </a:r>
          </a:p>
        </p:txBody>
      </p:sp>
      <p:sp>
        <p:nvSpPr>
          <p:cNvPr id="5" name="Espace réservé du pied de page 4">
            <a:extLst>
              <a:ext uri="{FF2B5EF4-FFF2-40B4-BE49-F238E27FC236}">
                <a16:creationId xmlns:a16="http://schemas.microsoft.com/office/drawing/2014/main" id="{9FE21B81-6A13-47D5-AD62-B1B0E4868044}"/>
              </a:ext>
            </a:extLst>
          </p:cNvPr>
          <p:cNvSpPr>
            <a:spLocks noGrp="1"/>
          </p:cNvSpPr>
          <p:nvPr>
            <p:ph type="ftr" sz="quarter" idx="11"/>
          </p:nvPr>
        </p:nvSpPr>
        <p:spPr/>
        <p:txBody>
          <a:bodyPr rtlCol="0"/>
          <a:lstStyle/>
          <a:p>
            <a:pPr rtl="0"/>
            <a:r>
              <a:rPr lang="fr-FR" noProof="0"/>
              <a:t>PRÉSENTATION PROMOTIONNELLE</a:t>
            </a:r>
          </a:p>
        </p:txBody>
      </p:sp>
      <p:sp>
        <p:nvSpPr>
          <p:cNvPr id="6" name="Espace réservé du numéro de diapositive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rtlCol="0"/>
          <a:lstStyle/>
          <a:p>
            <a:pPr rtl="0"/>
            <a:fld id="{A402E4C0-AD5E-4E8C-9F21-7CCE474BDCEB}" type="slidenum">
              <a:rPr lang="fr-FR" noProof="0" smtClean="0"/>
              <a:t>‹N°›</a:t>
            </a:fld>
            <a:endParaRPr lang="fr-FR" noProof="0"/>
          </a:p>
        </p:txBody>
      </p:sp>
      <p:sp>
        <p:nvSpPr>
          <p:cNvPr id="16" name="Espace réservé du texte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rtlCol="0" anchor="ctr"/>
          <a:lstStyle>
            <a:lvl1pPr marL="0" indent="0" algn="ctr">
              <a:buNone/>
              <a:defRPr sz="2400" b="1" cap="all" spc="100" baseline="0">
                <a:solidFill>
                  <a:schemeClr val="accent5">
                    <a:lumMod val="20000"/>
                    <a:lumOff val="80000"/>
                  </a:schemeClr>
                </a:solidFill>
                <a:latin typeface="Arial" panose="020B0604020202020204" pitchFamily="34" charset="0"/>
                <a:cs typeface="Arial" panose="020B0604020202020204" pitchFamily="34" charset="0"/>
              </a:defRPr>
            </a:lvl1pPr>
          </a:lstStyle>
          <a:p>
            <a:pPr lvl="0" rtl="0"/>
            <a:r>
              <a:rPr lang="fr-FR" noProof="0"/>
              <a:t>1 Md €</a:t>
            </a:r>
          </a:p>
        </p:txBody>
      </p:sp>
      <p:sp>
        <p:nvSpPr>
          <p:cNvPr id="11" name="Espace réservé du texte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fr-FR" noProof="0"/>
              <a:t>Cliquer pour ajouter du texte</a:t>
            </a:r>
          </a:p>
        </p:txBody>
      </p:sp>
      <p:sp>
        <p:nvSpPr>
          <p:cNvPr id="12" name="Espace réservé du texte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rtlCol="0" anchor="ctr"/>
          <a:lstStyle>
            <a:lvl1pPr marL="0" indent="0" algn="ctr">
              <a:buNone/>
              <a:defRPr sz="2400" b="1" cap="all" spc="100" baseline="0">
                <a:solidFill>
                  <a:schemeClr val="accent5">
                    <a:lumMod val="20000"/>
                    <a:lumOff val="80000"/>
                  </a:schemeClr>
                </a:solidFill>
                <a:latin typeface="Arial" panose="020B0604020202020204" pitchFamily="34" charset="0"/>
                <a:cs typeface="Arial" panose="020B0604020202020204" pitchFamily="34" charset="0"/>
              </a:defRPr>
            </a:lvl1pPr>
          </a:lstStyle>
          <a:p>
            <a:pPr lvl="0" rtl="0"/>
            <a:r>
              <a:rPr lang="fr-FR" noProof="0"/>
              <a:t>3 Mds €</a:t>
            </a:r>
          </a:p>
        </p:txBody>
      </p:sp>
      <p:sp>
        <p:nvSpPr>
          <p:cNvPr id="20" name="Espace réservé du texte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fr-FR" noProof="0"/>
              <a:t>Cliquer pour ajouter du texte</a:t>
            </a:r>
          </a:p>
        </p:txBody>
      </p:sp>
      <p:sp>
        <p:nvSpPr>
          <p:cNvPr id="21" name="Espace réservé du texte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fr-FR" noProof="0"/>
              <a:t>Cliquer pour ajouter du texte</a:t>
            </a:r>
          </a:p>
        </p:txBody>
      </p:sp>
      <p:sp>
        <p:nvSpPr>
          <p:cNvPr id="2" name="Titr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rtlCol="0">
            <a:noAutofit/>
          </a:bodyPr>
          <a:lstStyle>
            <a:lvl1pPr>
              <a:lnSpc>
                <a:spcPct val="100000"/>
              </a:lnSpc>
              <a:defRPr sz="2800">
                <a:ln w="19050">
                  <a:solidFill>
                    <a:schemeClr val="bg1"/>
                  </a:solidFill>
                </a:ln>
              </a:defRPr>
            </a:lvl1pPr>
          </a:lstStyle>
          <a:p>
            <a:pPr rtl="0"/>
            <a:r>
              <a:rPr lang="fr-FR" noProof="0"/>
              <a:t>Cliquez pour ajouter un titre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 concurrence">
    <p:bg>
      <p:bgPr>
        <a:solidFill>
          <a:schemeClr val="bg2">
            <a:lumMod val="10000"/>
          </a:schemeClr>
        </a:solidFill>
        <a:effectLst/>
      </p:bgPr>
    </p:bg>
    <p:spTree>
      <p:nvGrpSpPr>
        <p:cNvPr id="1" name=""/>
        <p:cNvGrpSpPr/>
        <p:nvPr/>
      </p:nvGrpSpPr>
      <p:grpSpPr>
        <a:xfrm>
          <a:off x="0" y="0"/>
          <a:ext cx="0" cy="0"/>
          <a:chOff x="0" y="0"/>
          <a:chExt cx="0" cy="0"/>
        </a:xfrm>
      </p:grpSpPr>
      <p:sp>
        <p:nvSpPr>
          <p:cNvPr id="21" name="Espace réservé d’image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rtlCol="0"/>
          <a:lstStyle>
            <a:lvl1pPr marL="0" indent="0" algn="ctr">
              <a:buNone/>
              <a:defRPr>
                <a:solidFill>
                  <a:schemeClr val="bg1"/>
                </a:solidFill>
              </a:defRPr>
            </a:lvl1pPr>
          </a:lstStyle>
          <a:p>
            <a:pPr rtl="0"/>
            <a:r>
              <a:rPr lang="fr-FR" noProof="0"/>
              <a:t>Cliquez pour ajouter une photo</a:t>
            </a:r>
          </a:p>
        </p:txBody>
      </p:sp>
      <p:sp>
        <p:nvSpPr>
          <p:cNvPr id="4" name="Espace réservé de la date 3">
            <a:extLst>
              <a:ext uri="{FF2B5EF4-FFF2-40B4-BE49-F238E27FC236}">
                <a16:creationId xmlns:a16="http://schemas.microsoft.com/office/drawing/2014/main" id="{56754628-3BB3-414A-88E4-67B3809A62CD}"/>
              </a:ext>
            </a:extLst>
          </p:cNvPr>
          <p:cNvSpPr>
            <a:spLocks noGrp="1"/>
          </p:cNvSpPr>
          <p:nvPr>
            <p:ph type="dt" sz="half" idx="10"/>
          </p:nvPr>
        </p:nvSpPr>
        <p:spPr/>
        <p:txBody>
          <a:bodyPr rtlCol="0"/>
          <a:lstStyle/>
          <a:p>
            <a:pPr rtl="0"/>
            <a:r>
              <a:rPr lang="fr-FR" noProof="0"/>
              <a:t>06/08/20XX</a:t>
            </a:r>
          </a:p>
        </p:txBody>
      </p:sp>
      <p:sp>
        <p:nvSpPr>
          <p:cNvPr id="5" name="Espace réservé du pied de page 4">
            <a:extLst>
              <a:ext uri="{FF2B5EF4-FFF2-40B4-BE49-F238E27FC236}">
                <a16:creationId xmlns:a16="http://schemas.microsoft.com/office/drawing/2014/main" id="{33D99CEA-3489-476A-9C9D-ED977FE6EA33}"/>
              </a:ext>
            </a:extLst>
          </p:cNvPr>
          <p:cNvSpPr>
            <a:spLocks noGrp="1"/>
          </p:cNvSpPr>
          <p:nvPr>
            <p:ph type="ftr" sz="quarter" idx="11"/>
          </p:nvPr>
        </p:nvSpPr>
        <p:spPr/>
        <p:txBody>
          <a:bodyPr rtlCol="0"/>
          <a:lstStyle/>
          <a:p>
            <a:pPr rtl="0"/>
            <a:r>
              <a:rPr lang="fr-FR" noProof="0"/>
              <a:t>PRÉSENTATION PROMOTIONNELLE</a:t>
            </a:r>
          </a:p>
        </p:txBody>
      </p:sp>
      <p:sp>
        <p:nvSpPr>
          <p:cNvPr id="6" name="Espace réservé du numéro de diapositive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rtlCol="0"/>
          <a:lstStyle/>
          <a:p>
            <a:pPr rtl="0"/>
            <a:fld id="{A402E4C0-AD5E-4E8C-9F21-7CCE474BDCEB}" type="slidenum">
              <a:rPr lang="fr-FR" noProof="0" smtClean="0"/>
              <a:t>‹N°›</a:t>
            </a:fld>
            <a:endParaRPr lang="fr-FR" noProof="0"/>
          </a:p>
        </p:txBody>
      </p:sp>
      <p:sp>
        <p:nvSpPr>
          <p:cNvPr id="17" name="Espace réservé du texte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rtlCol="0"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rtl="0"/>
            <a:r>
              <a:rPr lang="fr-FR" noProof="0"/>
              <a:t>Cliquer pour ajouter du texte</a:t>
            </a:r>
          </a:p>
        </p:txBody>
      </p:sp>
      <p:sp>
        <p:nvSpPr>
          <p:cNvPr id="18" name="Espace réservé du texte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rtlCol="0" anchor="b">
            <a:normAutofit/>
          </a:bodyPr>
          <a:lstStyle>
            <a:lvl1pPr marL="0" indent="0" algn="l">
              <a:buNone/>
              <a:defRPr sz="1600" b="1" cap="all" spc="100" baseline="0">
                <a:solidFill>
                  <a:schemeClr val="accent6"/>
                </a:solidFill>
                <a:latin typeface="Arial" panose="020B0604020202020204" pitchFamily="34" charset="0"/>
                <a:cs typeface="Arial" panose="020B0604020202020204" pitchFamily="34" charset="0"/>
              </a:defRPr>
            </a:lvl1pPr>
          </a:lstStyle>
          <a:p>
            <a:pPr lvl="0" rtl="0"/>
            <a:r>
              <a:rPr lang="fr-FR" noProof="0"/>
              <a:t>Cliquez pour ajouter un sous-titre</a:t>
            </a:r>
          </a:p>
        </p:txBody>
      </p:sp>
      <p:sp>
        <p:nvSpPr>
          <p:cNvPr id="19" name="Espace réservé du texte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rtlCol="0"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rtl="0"/>
            <a:r>
              <a:rPr lang="fr-FR" noProof="0"/>
              <a:t>Cliquer pour ajouter du texte</a:t>
            </a:r>
          </a:p>
        </p:txBody>
      </p:sp>
      <p:sp>
        <p:nvSpPr>
          <p:cNvPr id="20" name="Espace réservé du texte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rtlCol="0" anchor="b">
            <a:normAutofit/>
          </a:bodyPr>
          <a:lstStyle>
            <a:lvl1pPr marL="0" indent="0" algn="l">
              <a:buNone/>
              <a:defRPr sz="1600" b="1" cap="all" spc="100" baseline="0">
                <a:solidFill>
                  <a:schemeClr val="accent6"/>
                </a:solidFill>
                <a:latin typeface="Arial" panose="020B0604020202020204" pitchFamily="34" charset="0"/>
                <a:cs typeface="Arial" panose="020B0604020202020204" pitchFamily="34" charset="0"/>
              </a:defRPr>
            </a:lvl1pPr>
          </a:lstStyle>
          <a:p>
            <a:pPr lvl="0" rtl="0"/>
            <a:r>
              <a:rPr lang="fr-FR" noProof="0"/>
              <a:t>Cliquez pour ajouter un sous-titre</a:t>
            </a:r>
          </a:p>
        </p:txBody>
      </p:sp>
      <p:sp>
        <p:nvSpPr>
          <p:cNvPr id="2" name="Titr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rtlCol="0">
            <a:noAutofit/>
          </a:bodyPr>
          <a:lstStyle>
            <a:lvl1pPr>
              <a:lnSpc>
                <a:spcPct val="100000"/>
              </a:lnSpc>
              <a:defRPr sz="2800">
                <a:ln w="19050">
                  <a:solidFill>
                    <a:schemeClr val="accent6"/>
                  </a:solidFill>
                </a:ln>
              </a:defRPr>
            </a:lvl1pPr>
          </a:lstStyle>
          <a:p>
            <a:pPr rtl="0"/>
            <a:r>
              <a:rPr lang="fr-FR" noProof="0"/>
              <a:t>Cliquez pour ajouter un titre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 concurrence v2">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 name="Espace réservé de la date 2">
            <a:extLst>
              <a:ext uri="{FF2B5EF4-FFF2-40B4-BE49-F238E27FC236}">
                <a16:creationId xmlns:a16="http://schemas.microsoft.com/office/drawing/2014/main" id="{5822AF5C-69BC-4A87-8E5C-E473F6A73EEF}"/>
              </a:ext>
            </a:extLst>
          </p:cNvPr>
          <p:cNvSpPr>
            <a:spLocks noGrp="1"/>
          </p:cNvSpPr>
          <p:nvPr>
            <p:ph type="dt" sz="half" idx="10"/>
          </p:nvPr>
        </p:nvSpPr>
        <p:spPr/>
        <p:txBody>
          <a:bodyPr rtlCol="0"/>
          <a:lstStyle/>
          <a:p>
            <a:pPr rtl="0"/>
            <a:r>
              <a:rPr lang="fr-FR" noProof="0"/>
              <a:t>06/08/20XX</a:t>
            </a:r>
          </a:p>
        </p:txBody>
      </p:sp>
      <p:sp>
        <p:nvSpPr>
          <p:cNvPr id="4" name="Espace réservé du pied de page 3">
            <a:extLst>
              <a:ext uri="{FF2B5EF4-FFF2-40B4-BE49-F238E27FC236}">
                <a16:creationId xmlns:a16="http://schemas.microsoft.com/office/drawing/2014/main" id="{246AD827-24BF-4C7D-9F16-1E26E09A6006}"/>
              </a:ext>
            </a:extLst>
          </p:cNvPr>
          <p:cNvSpPr>
            <a:spLocks noGrp="1"/>
          </p:cNvSpPr>
          <p:nvPr>
            <p:ph type="ftr" sz="quarter" idx="11"/>
          </p:nvPr>
        </p:nvSpPr>
        <p:spPr/>
        <p:txBody>
          <a:bodyPr rtlCol="0"/>
          <a:lstStyle/>
          <a:p>
            <a:pPr rtl="0"/>
            <a:r>
              <a:rPr lang="fr-FR" noProof="0"/>
              <a:t>PRÉSENTATION PROMOTIONNELLE</a:t>
            </a:r>
          </a:p>
        </p:txBody>
      </p:sp>
      <p:sp>
        <p:nvSpPr>
          <p:cNvPr id="5" name="Espace réservé du numéro de diapositive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rtlCol="0"/>
          <a:lstStyle/>
          <a:p>
            <a:pPr rtl="0"/>
            <a:fld id="{A402E4C0-AD5E-4E8C-9F21-7CCE474BDCEB}" type="slidenum">
              <a:rPr lang="fr-FR" noProof="0" smtClean="0"/>
              <a:pPr rtl="0"/>
              <a:t>‹N°›</a:t>
            </a:fld>
            <a:endParaRPr lang="fr-FR" noProof="0"/>
          </a:p>
        </p:txBody>
      </p:sp>
      <p:sp>
        <p:nvSpPr>
          <p:cNvPr id="8" name="Espace réservé du texte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ici pour ajouter un nom</a:t>
            </a:r>
          </a:p>
        </p:txBody>
      </p:sp>
      <p:sp>
        <p:nvSpPr>
          <p:cNvPr id="9" name="Espace réservé du texte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pour ajouter un nom</a:t>
            </a:r>
          </a:p>
        </p:txBody>
      </p:sp>
      <p:sp>
        <p:nvSpPr>
          <p:cNvPr id="10" name="Espace réservé du texte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ici pour ajouter un nom</a:t>
            </a:r>
          </a:p>
        </p:txBody>
      </p:sp>
      <p:sp>
        <p:nvSpPr>
          <p:cNvPr id="11" name="Espace réservé du texte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rtlCol="0" anchor="ctr"/>
          <a:lstStyle>
            <a:lvl1pPr marL="0" indent="0" algn="ctr">
              <a:lnSpc>
                <a:spcPct val="100000"/>
              </a:lnSpc>
              <a:buNone/>
              <a:defRPr sz="1200" b="1" cap="all" spc="200" baseline="0">
                <a:solidFill>
                  <a:schemeClr val="accent2">
                    <a:lumMod val="20000"/>
                    <a:lumOff val="80000"/>
                  </a:schemeClr>
                </a:solidFill>
                <a:latin typeface="Arial" panose="020B0604020202020204" pitchFamily="34" charset="0"/>
                <a:cs typeface="Arial" panose="020B0604020202020204" pitchFamily="34" charset="0"/>
              </a:defRPr>
            </a:lvl1pPr>
          </a:lstStyle>
          <a:p>
            <a:pPr lvl="0" rtl="0"/>
            <a:r>
              <a:rPr lang="fr-FR" noProof="0"/>
              <a:t>Cliquez ici pour ajouter un nom</a:t>
            </a:r>
          </a:p>
        </p:txBody>
      </p:sp>
      <p:sp>
        <p:nvSpPr>
          <p:cNvPr id="12" name="Espace réservé du texte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rtlCol="0" anchor="ctr"/>
          <a:lstStyle>
            <a:lvl1pPr marL="0" indent="0" algn="ctr">
              <a:lnSpc>
                <a:spcPct val="100000"/>
              </a:lnSpc>
              <a:buNone/>
              <a:defRPr sz="1200" b="1" cap="all" spc="200" baseline="0">
                <a:solidFill>
                  <a:schemeClr val="accent1">
                    <a:lumMod val="20000"/>
                    <a:lumOff val="80000"/>
                  </a:schemeClr>
                </a:solidFill>
                <a:latin typeface="Arial" panose="020B0604020202020204" pitchFamily="34" charset="0"/>
                <a:cs typeface="Arial" panose="020B0604020202020204" pitchFamily="34" charset="0"/>
              </a:defRPr>
            </a:lvl1pPr>
          </a:lstStyle>
          <a:p>
            <a:pPr lvl="0" rtl="0"/>
            <a:r>
              <a:rPr lang="fr-FR" noProof="0"/>
              <a:t>Cliquez pour ajouter un nom</a:t>
            </a:r>
          </a:p>
        </p:txBody>
      </p:sp>
      <p:sp>
        <p:nvSpPr>
          <p:cNvPr id="13" name="Espace réservé du texte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rtlCol="0" anchor="ctr"/>
          <a:lstStyle>
            <a:lvl1pPr marL="0" indent="0" algn="ctr">
              <a:lnSpc>
                <a:spcPct val="100000"/>
              </a:lnSpc>
              <a:buNone/>
              <a:defRPr sz="1200" b="1" cap="all" spc="200" baseline="0">
                <a:solidFill>
                  <a:schemeClr val="accent6">
                    <a:lumMod val="40000"/>
                    <a:lumOff val="60000"/>
                  </a:schemeClr>
                </a:solidFill>
                <a:latin typeface="Arial" panose="020B0604020202020204" pitchFamily="34" charset="0"/>
                <a:cs typeface="Arial" panose="020B0604020202020204" pitchFamily="34" charset="0"/>
              </a:defRPr>
            </a:lvl1pPr>
          </a:lstStyle>
          <a:p>
            <a:pPr lvl="0" rtl="0"/>
            <a:r>
              <a:rPr lang="fr-FR" noProof="0"/>
              <a:t>Cliquez ici pour ajouter un nom</a:t>
            </a:r>
          </a:p>
        </p:txBody>
      </p:sp>
      <p:sp>
        <p:nvSpPr>
          <p:cNvPr id="14" name="Espace réservé du texte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rtlCol="0" anchor="ctr"/>
          <a:lstStyle>
            <a:lvl1pPr marL="0" indent="0" algn="ctr">
              <a:lnSpc>
                <a:spcPct val="100000"/>
              </a:lnSpc>
              <a:buNone/>
              <a:defRPr sz="1200" b="1" cap="all" spc="200" baseline="0">
                <a:solidFill>
                  <a:schemeClr val="accent1">
                    <a:lumMod val="40000"/>
                    <a:lumOff val="60000"/>
                  </a:schemeClr>
                </a:solidFill>
                <a:latin typeface="Arial" panose="020B0604020202020204" pitchFamily="34" charset="0"/>
                <a:cs typeface="Arial" panose="020B0604020202020204" pitchFamily="34" charset="0"/>
              </a:defRPr>
            </a:lvl1pPr>
          </a:lstStyle>
          <a:p>
            <a:pPr lvl="0" rtl="0"/>
            <a:r>
              <a:rPr lang="fr-FR" noProof="0"/>
              <a:t>Cliquez ici pour ajouter un nom</a:t>
            </a:r>
          </a:p>
        </p:txBody>
      </p:sp>
      <p:sp>
        <p:nvSpPr>
          <p:cNvPr id="15" name="Espace réservé du texte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ici pour ajouter un nom</a:t>
            </a:r>
          </a:p>
        </p:txBody>
      </p:sp>
      <p:cxnSp>
        <p:nvCxnSpPr>
          <p:cNvPr id="16" name="Connecteur droit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Espace réservé du texte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rtlCol="0" anchor="ctr"/>
          <a:lstStyle>
            <a:lvl1pPr marL="0" indent="0" algn="ctr">
              <a:lnSpc>
                <a:spcPct val="100000"/>
              </a:lnSpc>
              <a:buNone/>
              <a:defRPr sz="1600" b="1" cap="all" spc="200" baseline="0">
                <a:solidFill>
                  <a:schemeClr val="bg1"/>
                </a:solidFill>
                <a:latin typeface="Arial" panose="020B0604020202020204" pitchFamily="34" charset="0"/>
                <a:cs typeface="Arial" panose="020B0604020202020204" pitchFamily="34" charset="0"/>
              </a:defRPr>
            </a:lvl1pPr>
          </a:lstStyle>
          <a:p>
            <a:pPr lvl="0" rtl="0"/>
            <a:r>
              <a:rPr lang="fr-FR" noProof="0"/>
              <a:t>Cliquez ici pour ajouter un nom</a:t>
            </a:r>
          </a:p>
        </p:txBody>
      </p:sp>
      <p:sp>
        <p:nvSpPr>
          <p:cNvPr id="20" name="Espace réservé du texte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rtlCol="0" anchor="ctr"/>
          <a:lstStyle>
            <a:lvl1pPr marL="0" indent="0" algn="ctr">
              <a:lnSpc>
                <a:spcPct val="100000"/>
              </a:lnSpc>
              <a:buNone/>
              <a:defRPr sz="1200" b="1" cap="all" spc="200" baseline="0">
                <a:solidFill>
                  <a:schemeClr val="accent4"/>
                </a:solidFill>
                <a:latin typeface="Arial" panose="020B0604020202020204" pitchFamily="34" charset="0"/>
                <a:cs typeface="Arial" panose="020B0604020202020204" pitchFamily="34" charset="0"/>
              </a:defRPr>
            </a:lvl1pPr>
          </a:lstStyle>
          <a:p>
            <a:pPr lvl="0" rtl="0"/>
            <a:r>
              <a:rPr lang="fr-FR" noProof="0"/>
              <a:t>Cliquez ici pour ajouter un nom</a:t>
            </a:r>
          </a:p>
        </p:txBody>
      </p:sp>
      <p:sp>
        <p:nvSpPr>
          <p:cNvPr id="2" name="Titr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rtlCol="0" anchor="t">
            <a:noAutofit/>
          </a:bodyPr>
          <a:lstStyle>
            <a:lvl1pPr>
              <a:defRPr sz="2800">
                <a:ln w="19050">
                  <a:solidFill>
                    <a:schemeClr val="bg1"/>
                  </a:solidFill>
                </a:ln>
              </a:defRPr>
            </a:lvl1pPr>
          </a:lstStyle>
          <a:p>
            <a:pPr rtl="0"/>
            <a:r>
              <a:rPr lang="fr-FR" noProof="0"/>
              <a:t>Cliquez pour ajouter un titre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tratégie de croissance">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Espace réservé de la date 2">
            <a:extLst>
              <a:ext uri="{FF2B5EF4-FFF2-40B4-BE49-F238E27FC236}">
                <a16:creationId xmlns:a16="http://schemas.microsoft.com/office/drawing/2014/main" id="{94C3578F-2A0F-4E30-AF4A-8F796929EE04}"/>
              </a:ext>
            </a:extLst>
          </p:cNvPr>
          <p:cNvSpPr>
            <a:spLocks noGrp="1"/>
          </p:cNvSpPr>
          <p:nvPr>
            <p:ph type="dt" sz="half" idx="10"/>
          </p:nvPr>
        </p:nvSpPr>
        <p:spPr/>
        <p:txBody>
          <a:bodyPr rtlCol="0"/>
          <a:lstStyle/>
          <a:p>
            <a:pPr rtl="0"/>
            <a:r>
              <a:rPr lang="fr-FR" noProof="0"/>
              <a:t>06/08/20XX</a:t>
            </a:r>
          </a:p>
        </p:txBody>
      </p:sp>
      <p:sp>
        <p:nvSpPr>
          <p:cNvPr id="4" name="Espace réservé du pied de page 3">
            <a:extLst>
              <a:ext uri="{FF2B5EF4-FFF2-40B4-BE49-F238E27FC236}">
                <a16:creationId xmlns:a16="http://schemas.microsoft.com/office/drawing/2014/main" id="{01F6CA51-E5DC-4FC3-92F6-D5EC783C0A8A}"/>
              </a:ext>
            </a:extLst>
          </p:cNvPr>
          <p:cNvSpPr>
            <a:spLocks noGrp="1"/>
          </p:cNvSpPr>
          <p:nvPr>
            <p:ph type="ftr" sz="quarter" idx="11"/>
          </p:nvPr>
        </p:nvSpPr>
        <p:spPr/>
        <p:txBody>
          <a:bodyPr rtlCol="0"/>
          <a:lstStyle/>
          <a:p>
            <a:pPr rtl="0"/>
            <a:r>
              <a:rPr lang="fr-FR" noProof="0"/>
              <a:t>PRÉSENTATION PROMOTIONNELLE</a:t>
            </a:r>
          </a:p>
        </p:txBody>
      </p:sp>
      <p:sp>
        <p:nvSpPr>
          <p:cNvPr id="5" name="Espace réservé du numéro de diapositive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rtlCol="0"/>
          <a:lstStyle/>
          <a:p>
            <a:pPr rtl="0"/>
            <a:fld id="{A402E4C0-AD5E-4E8C-9F21-7CCE474BDCEB}" type="slidenum">
              <a:rPr lang="fr-FR" noProof="0" smtClean="0"/>
              <a:pPr rtl="0"/>
              <a:t>‹N°›</a:t>
            </a:fld>
            <a:endParaRPr lang="fr-FR" noProof="0"/>
          </a:p>
        </p:txBody>
      </p:sp>
      <p:sp>
        <p:nvSpPr>
          <p:cNvPr id="11" name="Espace réservé du texte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rtlCol="0">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rtl="0"/>
            <a:r>
              <a:rPr lang="fr-FR" noProof="0"/>
              <a:t>Ajouter un sous-titre</a:t>
            </a:r>
          </a:p>
        </p:txBody>
      </p:sp>
      <p:sp>
        <p:nvSpPr>
          <p:cNvPr id="12" name="Espace réservé du texte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rtlCol="0" anchor="ctr"/>
          <a:lstStyle>
            <a:lvl1pPr marL="0" indent="0" algn="ctr">
              <a:lnSpc>
                <a:spcPct val="100000"/>
              </a:lnSpc>
              <a:buNone/>
              <a:defRPr sz="1600" b="1" cap="all" spc="200" baseline="0">
                <a:solidFill>
                  <a:schemeClr val="accent6"/>
                </a:solidFill>
                <a:latin typeface="Arial" panose="020B0604020202020204" pitchFamily="34" charset="0"/>
                <a:cs typeface="Arial" panose="020B0604020202020204" pitchFamily="34" charset="0"/>
              </a:defRPr>
            </a:lvl1pPr>
          </a:lstStyle>
          <a:p>
            <a:pPr lvl="0" rtl="0"/>
            <a:r>
              <a:rPr lang="fr-FR" noProof="0"/>
              <a:t>Cliquez ici pour ajouter un nom</a:t>
            </a:r>
          </a:p>
        </p:txBody>
      </p:sp>
      <p:sp>
        <p:nvSpPr>
          <p:cNvPr id="13" name="Espace réservé du texte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rtlCol="0" anchor="ctr"/>
          <a:lstStyle>
            <a:lvl1pPr marL="0" indent="0" algn="ctr">
              <a:lnSpc>
                <a:spcPct val="100000"/>
              </a:lnSpc>
              <a:buNone/>
              <a:defRPr sz="1600" b="1" cap="all" spc="200" baseline="0">
                <a:solidFill>
                  <a:schemeClr val="accent6"/>
                </a:solidFill>
                <a:latin typeface="Arial" panose="020B0604020202020204" pitchFamily="34" charset="0"/>
                <a:cs typeface="Arial" panose="020B0604020202020204" pitchFamily="34" charset="0"/>
              </a:defRPr>
            </a:lvl1pPr>
          </a:lstStyle>
          <a:p>
            <a:pPr lvl="0" rtl="0"/>
            <a:r>
              <a:rPr lang="fr-FR" noProof="0"/>
              <a:t>Cliquez ici pour ajouter un nom</a:t>
            </a:r>
          </a:p>
        </p:txBody>
      </p:sp>
      <p:sp>
        <p:nvSpPr>
          <p:cNvPr id="14" name="Espace réservé du texte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rtlCol="0" anchor="ctr"/>
          <a:lstStyle>
            <a:lvl1pPr marL="0" indent="0" algn="ctr">
              <a:lnSpc>
                <a:spcPct val="100000"/>
              </a:lnSpc>
              <a:buNone/>
              <a:defRPr sz="1600" b="1" cap="all" spc="200" baseline="0">
                <a:solidFill>
                  <a:schemeClr val="accent6"/>
                </a:solidFill>
                <a:latin typeface="Arial" panose="020B0604020202020204" pitchFamily="34" charset="0"/>
                <a:cs typeface="Arial" panose="020B0604020202020204" pitchFamily="34" charset="0"/>
              </a:defRPr>
            </a:lvl1pPr>
          </a:lstStyle>
          <a:p>
            <a:pPr lvl="0" rtl="0"/>
            <a:r>
              <a:rPr lang="fr-FR" noProof="0"/>
              <a:t>Cliquez ici pour ajouter un nom</a:t>
            </a:r>
          </a:p>
        </p:txBody>
      </p:sp>
      <p:sp>
        <p:nvSpPr>
          <p:cNvPr id="15" name="Espace réservé du texte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fr-FR" noProof="0"/>
              <a:t>Cliquer pour ajouter du texte</a:t>
            </a:r>
          </a:p>
        </p:txBody>
      </p:sp>
      <p:sp>
        <p:nvSpPr>
          <p:cNvPr id="16" name="Espace réservé du texte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fr-FR" noProof="0"/>
              <a:t>Cliquer pour ajouter du texte</a:t>
            </a:r>
          </a:p>
        </p:txBody>
      </p:sp>
      <p:sp>
        <p:nvSpPr>
          <p:cNvPr id="17" name="Espace réservé du texte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fr-FR" noProof="0"/>
              <a:t>Cliquer pour ajouter du texte</a:t>
            </a:r>
          </a:p>
        </p:txBody>
      </p:sp>
      <p:sp>
        <p:nvSpPr>
          <p:cNvPr id="2" name="Titr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fr-FR" noProof="0"/>
              <a:t>Cliquez pour ajouter un titre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Espace réservé du contenu 8">
            <a:extLst>
              <a:ext uri="{FF2B5EF4-FFF2-40B4-BE49-F238E27FC236}">
                <a16:creationId xmlns:a16="http://schemas.microsoft.com/office/drawing/2014/main" id="{30B4BBA3-2E4B-4AF2-8A2B-92DD019631E8}"/>
              </a:ext>
            </a:extLst>
          </p:cNvPr>
          <p:cNvSpPr>
            <a:spLocks noGrp="1"/>
          </p:cNvSpPr>
          <p:nvPr>
            <p:ph sz="quarter" idx="39" hasCustomPrompt="1"/>
          </p:nvPr>
        </p:nvSpPr>
        <p:spPr>
          <a:xfrm>
            <a:off x="6266428" y="2782888"/>
            <a:ext cx="4992567" cy="3436937"/>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8" name="Espace réservé du texte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rtlCol="0">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rtl="0"/>
            <a:r>
              <a:rPr lang="fr-FR" noProof="0"/>
              <a:t>Ajouter un sous-titre</a:t>
            </a:r>
          </a:p>
        </p:txBody>
      </p:sp>
      <p:sp>
        <p:nvSpPr>
          <p:cNvPr id="3" name="Espace réservé de la date 2">
            <a:extLst>
              <a:ext uri="{FF2B5EF4-FFF2-40B4-BE49-F238E27FC236}">
                <a16:creationId xmlns:a16="http://schemas.microsoft.com/office/drawing/2014/main" id="{6968D310-58F4-4A10-A286-9B42AECFDD18}"/>
              </a:ext>
            </a:extLst>
          </p:cNvPr>
          <p:cNvSpPr>
            <a:spLocks noGrp="1"/>
          </p:cNvSpPr>
          <p:nvPr>
            <p:ph type="dt" sz="half" idx="10"/>
          </p:nvPr>
        </p:nvSpPr>
        <p:spPr/>
        <p:txBody>
          <a:bodyPr rtlCol="0"/>
          <a:lstStyle/>
          <a:p>
            <a:pPr rtl="0"/>
            <a:r>
              <a:rPr lang="fr-FR" noProof="0"/>
              <a:t>06/08/20XX</a:t>
            </a:r>
          </a:p>
        </p:txBody>
      </p:sp>
      <p:sp>
        <p:nvSpPr>
          <p:cNvPr id="4" name="Espace réservé du pied de page 3">
            <a:extLst>
              <a:ext uri="{FF2B5EF4-FFF2-40B4-BE49-F238E27FC236}">
                <a16:creationId xmlns:a16="http://schemas.microsoft.com/office/drawing/2014/main" id="{6C868E10-EEA7-4017-B7CA-17B5EB23C4EC}"/>
              </a:ext>
            </a:extLst>
          </p:cNvPr>
          <p:cNvSpPr>
            <a:spLocks noGrp="1"/>
          </p:cNvSpPr>
          <p:nvPr>
            <p:ph type="ftr" sz="quarter" idx="11"/>
          </p:nvPr>
        </p:nvSpPr>
        <p:spPr/>
        <p:txBody>
          <a:bodyPr rtlCol="0"/>
          <a:lstStyle/>
          <a:p>
            <a:pPr rtl="0"/>
            <a:r>
              <a:rPr lang="fr-FR" noProof="0"/>
              <a:t>PRÉSENTATION PROMOTIONNELLE</a:t>
            </a:r>
          </a:p>
        </p:txBody>
      </p:sp>
      <p:sp>
        <p:nvSpPr>
          <p:cNvPr id="5" name="Espace réservé du numéro de diapositive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rtlCol="0"/>
          <a:lstStyle/>
          <a:p>
            <a:pPr rtl="0"/>
            <a:fld id="{A402E4C0-AD5E-4E8C-9F21-7CCE474BDCEB}" type="slidenum">
              <a:rPr lang="fr-FR" noProof="0" smtClean="0"/>
              <a:pPr rtl="0"/>
              <a:t>‹N°›</a:t>
            </a:fld>
            <a:endParaRPr lang="fr-FR" noProof="0"/>
          </a:p>
        </p:txBody>
      </p:sp>
      <p:sp>
        <p:nvSpPr>
          <p:cNvPr id="78" name="Espace réservé du texte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rtlCol="0"/>
          <a:lstStyle>
            <a:lvl1pPr marL="0" indent="0" algn="ctr">
              <a:buNone/>
              <a:defRPr sz="1600" b="1" cap="all" spc="200" baseline="0">
                <a:solidFill>
                  <a:schemeClr val="accent6"/>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79" name="Espace réservé du texte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rtlCol="0"/>
          <a:lstStyle>
            <a:lvl1pPr marL="0" indent="0" algn="ctr">
              <a:buNone/>
              <a:defRPr sz="1600" b="1" cap="all" spc="200" baseline="0">
                <a:solidFill>
                  <a:schemeClr val="accent6"/>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19" name="Titr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fr-FR" noProof="0"/>
              <a:t>Cliquez pour ajouter un titre</a:t>
            </a:r>
          </a:p>
        </p:txBody>
      </p:sp>
      <p:sp>
        <p:nvSpPr>
          <p:cNvPr id="9" name="Espace réservé du contenu 8">
            <a:extLst>
              <a:ext uri="{FF2B5EF4-FFF2-40B4-BE49-F238E27FC236}">
                <a16:creationId xmlns:a16="http://schemas.microsoft.com/office/drawing/2014/main" id="{ACB4710E-545B-4940-B69A-359188335AD3}"/>
              </a:ext>
            </a:extLst>
          </p:cNvPr>
          <p:cNvSpPr>
            <a:spLocks noGrp="1"/>
          </p:cNvSpPr>
          <p:nvPr>
            <p:ph sz="quarter" idx="38" hasCustomPrompt="1"/>
          </p:nvPr>
        </p:nvSpPr>
        <p:spPr>
          <a:xfrm>
            <a:off x="919283" y="2782888"/>
            <a:ext cx="4992567" cy="3436937"/>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lan d’action biennal">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Espace réservé de la date 2">
            <a:extLst>
              <a:ext uri="{FF2B5EF4-FFF2-40B4-BE49-F238E27FC236}">
                <a16:creationId xmlns:a16="http://schemas.microsoft.com/office/drawing/2014/main" id="{DE68A0C5-BEED-4BC5-ACD5-3F28EDE19EE3}"/>
              </a:ext>
            </a:extLst>
          </p:cNvPr>
          <p:cNvSpPr>
            <a:spLocks noGrp="1"/>
          </p:cNvSpPr>
          <p:nvPr>
            <p:ph type="dt" sz="half" idx="10"/>
          </p:nvPr>
        </p:nvSpPr>
        <p:spPr/>
        <p:txBody>
          <a:bodyPr rtlCol="0"/>
          <a:lstStyle/>
          <a:p>
            <a:pPr rtl="0"/>
            <a:r>
              <a:rPr lang="fr-FR" noProof="0"/>
              <a:t>06/08/20XX</a:t>
            </a:r>
          </a:p>
        </p:txBody>
      </p:sp>
      <p:sp>
        <p:nvSpPr>
          <p:cNvPr id="4" name="Espace réservé du pied de page 3">
            <a:extLst>
              <a:ext uri="{FF2B5EF4-FFF2-40B4-BE49-F238E27FC236}">
                <a16:creationId xmlns:a16="http://schemas.microsoft.com/office/drawing/2014/main" id="{B35EA781-4C22-4390-A03C-CA5DCCB7A2B1}"/>
              </a:ext>
            </a:extLst>
          </p:cNvPr>
          <p:cNvSpPr>
            <a:spLocks noGrp="1"/>
          </p:cNvSpPr>
          <p:nvPr>
            <p:ph type="ftr" sz="quarter" idx="11"/>
          </p:nvPr>
        </p:nvSpPr>
        <p:spPr/>
        <p:txBody>
          <a:bodyPr rtlCol="0"/>
          <a:lstStyle/>
          <a:p>
            <a:pPr rtl="0"/>
            <a:r>
              <a:rPr lang="fr-FR" noProof="0"/>
              <a:t>PRÉSENTATION PROMOTIONNELLE</a:t>
            </a:r>
          </a:p>
        </p:txBody>
      </p:sp>
      <p:sp>
        <p:nvSpPr>
          <p:cNvPr id="5" name="Espace réservé du numéro de diapositive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rtlCol="0"/>
          <a:lstStyle/>
          <a:p>
            <a:pPr rtl="0"/>
            <a:fld id="{A402E4C0-AD5E-4E8C-9F21-7CCE474BDCEB}" type="slidenum">
              <a:rPr lang="fr-FR" noProof="0" smtClean="0"/>
              <a:pPr rtl="0"/>
              <a:t>‹N°›</a:t>
            </a:fld>
            <a:endParaRPr lang="fr-FR" noProof="0"/>
          </a:p>
        </p:txBody>
      </p:sp>
      <p:sp>
        <p:nvSpPr>
          <p:cNvPr id="16" name="Espace réservé du texte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17" name="Espace réservé du texte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18" name="Espace réservé du texte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19" name="Espace réservé du texte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20" name="Espace réservé du texte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21" name="Espace réservé du texte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22" name="Espace réservé du texte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23" name="Espace réservé du texte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24" name="Espace réservé du texte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25" name="Espace réservé du texte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26" name="Espace réservé du texte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27" name="Espace réservé du texte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28" name="Espace réservé du texte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29" name="Espace réservé du texte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30" name="Espace réservé du texte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31" name="Espace réservé du texte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32" name="Espace réservé du texte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33" name="Espace réservé du texte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34" name="Espace réservé du texte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35" name="Espace réservé du texte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36" name="Espace réservé du texte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37" name="Espace réservé du texte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38" name="Espace réservé du texte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39" name="Espace réservé du texte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fr-FR" noProof="0"/>
              <a:t>Cliquer pour ajouter du texte</a:t>
            </a:r>
          </a:p>
        </p:txBody>
      </p:sp>
      <p:sp>
        <p:nvSpPr>
          <p:cNvPr id="52" name="Espace réservé du texte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rtlCol="0" anchor="ctr">
            <a:noAutofit/>
          </a:bodyPr>
          <a:lstStyle>
            <a:lvl1pPr marL="0" indent="0" algn="ctr">
              <a:buNone/>
              <a:defRPr sz="1600" b="1" cap="all" spc="100" baseline="0">
                <a:solidFill>
                  <a:schemeClr val="bg1"/>
                </a:solidFill>
                <a:latin typeface="Arial" panose="020B0604020202020204" pitchFamily="34" charset="0"/>
                <a:cs typeface="Arial" panose="020B0604020202020204" pitchFamily="34" charset="0"/>
              </a:defRPr>
            </a:lvl1pPr>
          </a:lstStyle>
          <a:p>
            <a:pPr lvl="0" rtl="0"/>
            <a:r>
              <a:rPr lang="fr-FR" noProof="0"/>
              <a:t>Ajouter une année</a:t>
            </a:r>
          </a:p>
        </p:txBody>
      </p:sp>
      <p:sp>
        <p:nvSpPr>
          <p:cNvPr id="53" name="Espace réservé du texte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rtlCol="0" anchor="ctr">
            <a:noAutofit/>
          </a:bodyPr>
          <a:lstStyle>
            <a:lvl1pPr marL="0" indent="0" algn="ctr">
              <a:buNone/>
              <a:defRPr sz="1600" b="1" cap="all" spc="100" baseline="0">
                <a:solidFill>
                  <a:schemeClr val="bg1"/>
                </a:solidFill>
                <a:latin typeface="Arial" panose="020B0604020202020204" pitchFamily="34" charset="0"/>
                <a:cs typeface="Arial" panose="020B0604020202020204" pitchFamily="34" charset="0"/>
              </a:defRPr>
            </a:lvl1pPr>
          </a:lstStyle>
          <a:p>
            <a:pPr lvl="0" rtl="0"/>
            <a:r>
              <a:rPr lang="fr-FR" noProof="0"/>
              <a:t>Ajouter une année</a:t>
            </a:r>
          </a:p>
        </p:txBody>
      </p:sp>
      <p:sp>
        <p:nvSpPr>
          <p:cNvPr id="54" name="Espace réservé du texte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fr-FR" noProof="0"/>
              <a:t>Cliquer pour ajouter du texte</a:t>
            </a:r>
          </a:p>
        </p:txBody>
      </p:sp>
      <p:sp>
        <p:nvSpPr>
          <p:cNvPr id="55" name="Espace réservé du texte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fr-FR" noProof="0"/>
              <a:t>Cliquer pour ajouter du texte</a:t>
            </a:r>
          </a:p>
        </p:txBody>
      </p:sp>
      <p:sp>
        <p:nvSpPr>
          <p:cNvPr id="56" name="Espace réservé du texte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fr-FR" noProof="0"/>
              <a:t>Cliquer pour ajouter du texte</a:t>
            </a:r>
          </a:p>
        </p:txBody>
      </p:sp>
      <p:sp>
        <p:nvSpPr>
          <p:cNvPr id="57" name="Espace réservé du texte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fr-FR" noProof="0"/>
              <a:t>Cliquer pour ajouter du texte</a:t>
            </a:r>
          </a:p>
        </p:txBody>
      </p:sp>
      <p:sp>
        <p:nvSpPr>
          <p:cNvPr id="58" name="Espace réservé du texte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rtlCol="0" anchor="b"/>
          <a:lstStyle>
            <a:lvl1pPr marL="0" indent="0" algn="ctr">
              <a:lnSpc>
                <a:spcPct val="100000"/>
              </a:lnSpc>
              <a:spcBef>
                <a:spcPts val="0"/>
              </a:spcBef>
              <a:buNone/>
              <a:defRPr sz="1400" b="1" cap="none" spc="100" baseline="0">
                <a:solidFill>
                  <a:schemeClr val="accent6"/>
                </a:solidFill>
                <a:latin typeface="+mn-lt"/>
              </a:defRPr>
            </a:lvl1pPr>
          </a:lstStyle>
          <a:p>
            <a:pPr lvl="0" rtl="0"/>
            <a:r>
              <a:rPr lang="fr-FR" noProof="0"/>
              <a:t>Cliquer pour ajouter du texte</a:t>
            </a:r>
          </a:p>
        </p:txBody>
      </p:sp>
      <p:sp>
        <p:nvSpPr>
          <p:cNvPr id="59" name="Espace réservé du texte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fr-FR" noProof="0"/>
              <a:t>Cliquer pour ajouter du texte</a:t>
            </a:r>
          </a:p>
        </p:txBody>
      </p:sp>
      <p:sp>
        <p:nvSpPr>
          <p:cNvPr id="40" name="Titr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fr-FR" noProof="0"/>
              <a:t>Cliquez pour ajouter un titre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nnées financières">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Espace réservé d’image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rtlCol="0"/>
          <a:lstStyle>
            <a:lvl1pPr marL="0" indent="0" algn="ctr">
              <a:buNone/>
              <a:defRPr>
                <a:solidFill>
                  <a:schemeClr val="bg1"/>
                </a:solidFill>
              </a:defRPr>
            </a:lvl1pPr>
          </a:lstStyle>
          <a:p>
            <a:pPr rtl="0"/>
            <a:r>
              <a:rPr lang="fr-FR" noProof="0"/>
              <a:t>Cliquez pour ajouter une photo</a:t>
            </a:r>
          </a:p>
        </p:txBody>
      </p:sp>
      <p:sp>
        <p:nvSpPr>
          <p:cNvPr id="8" name="Espace réservé d’image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rtlCol="0"/>
          <a:lstStyle>
            <a:lvl1pPr marL="0" indent="0" algn="ctr">
              <a:buNone/>
              <a:defRPr>
                <a:solidFill>
                  <a:schemeClr val="bg1"/>
                </a:solidFill>
              </a:defRPr>
            </a:lvl1pPr>
          </a:lstStyle>
          <a:p>
            <a:pPr rtl="0"/>
            <a:r>
              <a:rPr lang="fr-FR" noProof="0"/>
              <a:t>Cliquez pour ajouter une photo</a:t>
            </a:r>
          </a:p>
        </p:txBody>
      </p:sp>
      <p:sp>
        <p:nvSpPr>
          <p:cNvPr id="3" name="Espace réservé de la date 2">
            <a:extLst>
              <a:ext uri="{FF2B5EF4-FFF2-40B4-BE49-F238E27FC236}">
                <a16:creationId xmlns:a16="http://schemas.microsoft.com/office/drawing/2014/main" id="{523CB959-A5D6-4887-9B77-916F0EA10660}"/>
              </a:ext>
            </a:extLst>
          </p:cNvPr>
          <p:cNvSpPr>
            <a:spLocks noGrp="1"/>
          </p:cNvSpPr>
          <p:nvPr>
            <p:ph type="dt" sz="half" idx="10"/>
          </p:nvPr>
        </p:nvSpPr>
        <p:spPr/>
        <p:txBody>
          <a:bodyPr rtlCol="0"/>
          <a:lstStyle/>
          <a:p>
            <a:pPr rtl="0"/>
            <a:r>
              <a:rPr lang="fr-FR" noProof="0"/>
              <a:t>06/08/20XX</a:t>
            </a:r>
          </a:p>
        </p:txBody>
      </p:sp>
      <p:sp>
        <p:nvSpPr>
          <p:cNvPr id="4" name="Espace réservé du pied de page 3">
            <a:extLst>
              <a:ext uri="{FF2B5EF4-FFF2-40B4-BE49-F238E27FC236}">
                <a16:creationId xmlns:a16="http://schemas.microsoft.com/office/drawing/2014/main" id="{E8C0AFFF-66EA-44D7-828D-244A190B13B2}"/>
              </a:ext>
            </a:extLst>
          </p:cNvPr>
          <p:cNvSpPr>
            <a:spLocks noGrp="1"/>
          </p:cNvSpPr>
          <p:nvPr>
            <p:ph type="ftr" sz="quarter" idx="11"/>
          </p:nvPr>
        </p:nvSpPr>
        <p:spPr/>
        <p:txBody>
          <a:bodyPr rtlCol="0"/>
          <a:lstStyle/>
          <a:p>
            <a:pPr rtl="0"/>
            <a:r>
              <a:rPr lang="fr-FR" noProof="0"/>
              <a:t>PRÉSENTATION PROMOTIONNELLE</a:t>
            </a:r>
          </a:p>
        </p:txBody>
      </p:sp>
      <p:sp>
        <p:nvSpPr>
          <p:cNvPr id="5" name="Espace réservé du numéro de diapositive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rtlCol="0"/>
          <a:lstStyle/>
          <a:p>
            <a:pPr rtl="0"/>
            <a:fld id="{A402E4C0-AD5E-4E8C-9F21-7CCE474BDCEB}" type="slidenum">
              <a:rPr lang="fr-FR" noProof="0" smtClean="0"/>
              <a:pPr rtl="0"/>
              <a:t>‹N°›</a:t>
            </a:fld>
            <a:endParaRPr lang="fr-FR" noProof="0"/>
          </a:p>
        </p:txBody>
      </p:sp>
      <p:sp>
        <p:nvSpPr>
          <p:cNvPr id="11" name="Titr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rtlCol="0" anchor="t">
            <a:noAutofit/>
          </a:bodyPr>
          <a:lstStyle>
            <a:lvl1pPr>
              <a:defRPr sz="2800">
                <a:ln w="19050">
                  <a:solidFill>
                    <a:schemeClr val="bg1"/>
                  </a:solidFill>
                </a:ln>
              </a:defRPr>
            </a:lvl1pPr>
          </a:lstStyle>
          <a:p>
            <a:pPr rtl="0"/>
            <a:r>
              <a:rPr lang="fr-FR" noProof="0"/>
              <a:t>Cliquez pour ajouter un titre</a:t>
            </a:r>
          </a:p>
        </p:txBody>
      </p:sp>
      <p:sp>
        <p:nvSpPr>
          <p:cNvPr id="6" name="Espace réservé du contenu 5">
            <a:extLst>
              <a:ext uri="{FF2B5EF4-FFF2-40B4-BE49-F238E27FC236}">
                <a16:creationId xmlns:a16="http://schemas.microsoft.com/office/drawing/2014/main" id="{28591683-9C5C-45D2-A241-FC48B66B50DB}"/>
              </a:ext>
            </a:extLst>
          </p:cNvPr>
          <p:cNvSpPr>
            <a:spLocks noGrp="1"/>
          </p:cNvSpPr>
          <p:nvPr>
            <p:ph sz="quarter" idx="15" hasCustomPrompt="1"/>
          </p:nvPr>
        </p:nvSpPr>
        <p:spPr>
          <a:xfrm>
            <a:off x="793750" y="1238250"/>
            <a:ext cx="5422392" cy="459028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ésentation de l’équipe">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Espace réservé de la date 2">
            <a:extLst>
              <a:ext uri="{FF2B5EF4-FFF2-40B4-BE49-F238E27FC236}">
                <a16:creationId xmlns:a16="http://schemas.microsoft.com/office/drawing/2014/main" id="{AE5B5434-FC37-4DD2-AA81-6499AA6FB246}"/>
              </a:ext>
            </a:extLst>
          </p:cNvPr>
          <p:cNvSpPr>
            <a:spLocks noGrp="1"/>
          </p:cNvSpPr>
          <p:nvPr>
            <p:ph type="dt" sz="half" idx="10"/>
          </p:nvPr>
        </p:nvSpPr>
        <p:spPr/>
        <p:txBody>
          <a:bodyPr rtlCol="0"/>
          <a:lstStyle/>
          <a:p>
            <a:pPr rtl="0"/>
            <a:r>
              <a:rPr lang="fr-FR" noProof="0"/>
              <a:t>06/08/20XX</a:t>
            </a:r>
          </a:p>
        </p:txBody>
      </p:sp>
      <p:sp>
        <p:nvSpPr>
          <p:cNvPr id="4" name="Espace réservé du pied de page 3">
            <a:extLst>
              <a:ext uri="{FF2B5EF4-FFF2-40B4-BE49-F238E27FC236}">
                <a16:creationId xmlns:a16="http://schemas.microsoft.com/office/drawing/2014/main" id="{E8DC474A-5DF9-4EA3-A273-CA3941061639}"/>
              </a:ext>
            </a:extLst>
          </p:cNvPr>
          <p:cNvSpPr>
            <a:spLocks noGrp="1"/>
          </p:cNvSpPr>
          <p:nvPr>
            <p:ph type="ftr" sz="quarter" idx="11"/>
          </p:nvPr>
        </p:nvSpPr>
        <p:spPr/>
        <p:txBody>
          <a:bodyPr rtlCol="0"/>
          <a:lstStyle/>
          <a:p>
            <a:pPr rtl="0"/>
            <a:r>
              <a:rPr lang="fr-FR" noProof="0"/>
              <a:t>PRÉSENTATION PROMOTIONNELLE</a:t>
            </a:r>
          </a:p>
        </p:txBody>
      </p:sp>
      <p:sp>
        <p:nvSpPr>
          <p:cNvPr id="5" name="Espace réservé du numéro de diapositive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rtlCol="0"/>
          <a:lstStyle/>
          <a:p>
            <a:pPr rtl="0"/>
            <a:fld id="{A402E4C0-AD5E-4E8C-9F21-7CCE474BDCEB}" type="slidenum">
              <a:rPr lang="fr-FR" noProof="0" smtClean="0"/>
              <a:pPr rtl="0"/>
              <a:t>‹N°›</a:t>
            </a:fld>
            <a:endParaRPr lang="fr-FR" noProof="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3" name="Espace réservé d’image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rtlCol="0"/>
          <a:lstStyle>
            <a:lvl1pPr marL="0" indent="0" algn="ctr">
              <a:buNone/>
              <a:defRPr/>
            </a:lvl1pPr>
          </a:lstStyle>
          <a:p>
            <a:pPr rtl="0"/>
            <a:r>
              <a:rPr lang="fr-FR" noProof="0"/>
              <a:t>Cliquez ici pour ajouter une photo</a:t>
            </a:r>
          </a:p>
        </p:txBody>
      </p:sp>
      <p:sp>
        <p:nvSpPr>
          <p:cNvPr id="14" name="Espace réservé du texte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fr-FR" noProof="0"/>
              <a:t>Ajouter un nom</a:t>
            </a:r>
          </a:p>
        </p:txBody>
      </p:sp>
      <p:sp>
        <p:nvSpPr>
          <p:cNvPr id="15" name="Espace réservé du texte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fr-FR" noProof="0"/>
              <a:t>Ajouter un titre</a:t>
            </a:r>
          </a:p>
        </p:txBody>
      </p:sp>
      <p:sp>
        <p:nvSpPr>
          <p:cNvPr id="16" name="Espace réservé d’image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rtlCol="0"/>
          <a:lstStyle>
            <a:lvl1pPr marL="0" indent="0" algn="ctr">
              <a:buNone/>
              <a:defRPr/>
            </a:lvl1pPr>
          </a:lstStyle>
          <a:p>
            <a:pPr rtl="0"/>
            <a:r>
              <a:rPr lang="fr-FR" noProof="0"/>
              <a:t>Cliquez ici pour ajouter une photo</a:t>
            </a:r>
          </a:p>
        </p:txBody>
      </p:sp>
      <p:sp>
        <p:nvSpPr>
          <p:cNvPr id="17" name="Espace réservé d’image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rtlCol="0"/>
          <a:lstStyle>
            <a:lvl1pPr marL="0" indent="0" algn="ctr">
              <a:buNone/>
              <a:defRPr/>
            </a:lvl1pPr>
          </a:lstStyle>
          <a:p>
            <a:pPr rtl="0"/>
            <a:r>
              <a:rPr lang="fr-FR" noProof="0"/>
              <a:t>Cliquez ici pour ajouter une photo</a:t>
            </a:r>
          </a:p>
        </p:txBody>
      </p:sp>
      <p:sp>
        <p:nvSpPr>
          <p:cNvPr id="18" name="Espace réservé d’image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rtlCol="0"/>
          <a:lstStyle>
            <a:lvl1pPr marL="0" indent="0" algn="ctr">
              <a:buNone/>
              <a:defRPr/>
            </a:lvl1pPr>
          </a:lstStyle>
          <a:p>
            <a:pPr rtl="0"/>
            <a:r>
              <a:rPr lang="fr-FR" noProof="0"/>
              <a:t>Cliquez ici pour ajouter une photo</a:t>
            </a:r>
          </a:p>
        </p:txBody>
      </p:sp>
      <p:sp>
        <p:nvSpPr>
          <p:cNvPr id="19" name="Espace réservé du texte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fr-FR" noProof="0"/>
              <a:t>Ajouter un nom</a:t>
            </a:r>
          </a:p>
        </p:txBody>
      </p:sp>
      <p:sp>
        <p:nvSpPr>
          <p:cNvPr id="20" name="Espace réservé du texte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fr-FR" noProof="0"/>
              <a:t>Ajouter un titre</a:t>
            </a:r>
          </a:p>
        </p:txBody>
      </p:sp>
      <p:sp>
        <p:nvSpPr>
          <p:cNvPr id="21" name="Espace réservé du texte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fr-FR" noProof="0"/>
              <a:t>Ajouter un nom</a:t>
            </a:r>
          </a:p>
        </p:txBody>
      </p:sp>
      <p:sp>
        <p:nvSpPr>
          <p:cNvPr id="22" name="Espace réservé du texte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fr-FR" noProof="0"/>
              <a:t>Ajouter un titre</a:t>
            </a:r>
          </a:p>
        </p:txBody>
      </p:sp>
      <p:sp>
        <p:nvSpPr>
          <p:cNvPr id="23" name="Espace réservé du texte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fr-FR" noProof="0"/>
              <a:t>Ajouter un nom</a:t>
            </a:r>
          </a:p>
        </p:txBody>
      </p:sp>
      <p:sp>
        <p:nvSpPr>
          <p:cNvPr id="24" name="Espace réservé du texte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fr-FR" noProof="0"/>
              <a:t>Ajouter un titre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rtlCol="0" anchor="t">
            <a:normAutofit/>
          </a:bodyPr>
          <a:lstStyle>
            <a:lvl1pPr algn="ctr">
              <a:lnSpc>
                <a:spcPct val="125000"/>
              </a:lnSpc>
              <a:defRPr sz="2800"/>
            </a:lvl1pPr>
          </a:lstStyle>
          <a:p>
            <a:pPr rtl="0"/>
            <a:r>
              <a:rPr lang="fr-FR" noProof="0"/>
              <a:t>Cliquez pour ajouter un titre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équipe au complet">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Espace réservé de la date 2">
            <a:extLst>
              <a:ext uri="{FF2B5EF4-FFF2-40B4-BE49-F238E27FC236}">
                <a16:creationId xmlns:a16="http://schemas.microsoft.com/office/drawing/2014/main" id="{26EDB6E9-4285-4C1C-9752-2D43D60780B6}"/>
              </a:ext>
            </a:extLst>
          </p:cNvPr>
          <p:cNvSpPr>
            <a:spLocks noGrp="1"/>
          </p:cNvSpPr>
          <p:nvPr>
            <p:ph type="dt" sz="half" idx="10"/>
          </p:nvPr>
        </p:nvSpPr>
        <p:spPr/>
        <p:txBody>
          <a:bodyPr rtlCol="0"/>
          <a:lstStyle/>
          <a:p>
            <a:pPr rtl="0"/>
            <a:r>
              <a:rPr lang="fr-FR" noProof="0"/>
              <a:t>06/08/20XX</a:t>
            </a:r>
          </a:p>
        </p:txBody>
      </p:sp>
      <p:sp>
        <p:nvSpPr>
          <p:cNvPr id="4" name="Espace réservé du pied de page 3">
            <a:extLst>
              <a:ext uri="{FF2B5EF4-FFF2-40B4-BE49-F238E27FC236}">
                <a16:creationId xmlns:a16="http://schemas.microsoft.com/office/drawing/2014/main" id="{B52EDB06-237E-4E77-B217-FD0E19A41086}"/>
              </a:ext>
            </a:extLst>
          </p:cNvPr>
          <p:cNvSpPr>
            <a:spLocks noGrp="1"/>
          </p:cNvSpPr>
          <p:nvPr>
            <p:ph type="ftr" sz="quarter" idx="11"/>
          </p:nvPr>
        </p:nvSpPr>
        <p:spPr/>
        <p:txBody>
          <a:bodyPr rtlCol="0"/>
          <a:lstStyle/>
          <a:p>
            <a:pPr rtl="0"/>
            <a:r>
              <a:rPr lang="fr-FR" noProof="0"/>
              <a:t>PRÉSENTATION PROMOTIONNELLE</a:t>
            </a:r>
          </a:p>
        </p:txBody>
      </p:sp>
      <p:sp>
        <p:nvSpPr>
          <p:cNvPr id="5" name="Espace réservé du numéro de diapositive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rtlCol="0"/>
          <a:lstStyle/>
          <a:p>
            <a:pPr rtl="0"/>
            <a:fld id="{A402E4C0-AD5E-4E8C-9F21-7CCE474BDCEB}" type="slidenum">
              <a:rPr lang="fr-FR" noProof="0" smtClean="0"/>
              <a:pPr rtl="0"/>
              <a:t>‹N°›</a:t>
            </a:fld>
            <a:endParaRPr lang="fr-FR" noProof="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1" name="Espace réservé du texte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fr-FR" noProof="0"/>
              <a:t>Ajouter un nom</a:t>
            </a:r>
          </a:p>
        </p:txBody>
      </p:sp>
      <p:sp>
        <p:nvSpPr>
          <p:cNvPr id="32" name="Espace réservé du texte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fr-FR" noProof="0"/>
              <a:t>Ajouter un titre</a:t>
            </a:r>
          </a:p>
        </p:txBody>
      </p:sp>
      <p:sp>
        <p:nvSpPr>
          <p:cNvPr id="36" name="Espace réservé du texte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fr-FR" noProof="0"/>
              <a:t>Ajouter un nom</a:t>
            </a:r>
          </a:p>
        </p:txBody>
      </p:sp>
      <p:sp>
        <p:nvSpPr>
          <p:cNvPr id="37" name="Espace réservé du texte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fr-FR" noProof="0"/>
              <a:t>Ajouter un titre</a:t>
            </a:r>
          </a:p>
        </p:txBody>
      </p:sp>
      <p:sp>
        <p:nvSpPr>
          <p:cNvPr id="38" name="Espace réservé du texte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fr-FR" noProof="0"/>
              <a:t>Ajouter un nom</a:t>
            </a:r>
          </a:p>
        </p:txBody>
      </p:sp>
      <p:sp>
        <p:nvSpPr>
          <p:cNvPr id="39" name="Espace réservé du texte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fr-FR" noProof="0"/>
              <a:t>Ajouter un titre</a:t>
            </a:r>
          </a:p>
        </p:txBody>
      </p:sp>
      <p:sp>
        <p:nvSpPr>
          <p:cNvPr id="40" name="Espace réservé du texte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fr-FR" noProof="0"/>
              <a:t>Ajouter un nom</a:t>
            </a:r>
          </a:p>
        </p:txBody>
      </p:sp>
      <p:sp>
        <p:nvSpPr>
          <p:cNvPr id="41" name="Espace réservé du texte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fr-FR" noProof="0"/>
              <a:t>Ajouter un titre</a:t>
            </a:r>
          </a:p>
        </p:txBody>
      </p:sp>
      <p:sp>
        <p:nvSpPr>
          <p:cNvPr id="62" name="Espace réservé d’image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rtlCol="0" anchor="ctr">
            <a:normAutofit/>
          </a:bodyPr>
          <a:lstStyle>
            <a:lvl1pPr marL="0" indent="0" algn="ctr">
              <a:buNone/>
              <a:defRPr sz="1200"/>
            </a:lvl1pPr>
          </a:lstStyle>
          <a:p>
            <a:pPr rtl="0"/>
            <a:r>
              <a:rPr lang="fr-FR" noProof="0"/>
              <a:t>Cliquez ici pour ajouter une photo</a:t>
            </a:r>
          </a:p>
        </p:txBody>
      </p:sp>
      <p:sp>
        <p:nvSpPr>
          <p:cNvPr id="63" name="Espace réservé du texte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fr-FR" noProof="0"/>
              <a:t>Ajouter un nom</a:t>
            </a:r>
          </a:p>
        </p:txBody>
      </p:sp>
      <p:sp>
        <p:nvSpPr>
          <p:cNvPr id="64" name="Espace réservé du texte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fr-FR" noProof="0"/>
              <a:t>Ajouter un titre</a:t>
            </a:r>
          </a:p>
        </p:txBody>
      </p:sp>
      <p:sp>
        <p:nvSpPr>
          <p:cNvPr id="68" name="Espace réservé du texte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fr-FR" noProof="0"/>
              <a:t>Ajouter un nom</a:t>
            </a:r>
          </a:p>
        </p:txBody>
      </p:sp>
      <p:sp>
        <p:nvSpPr>
          <p:cNvPr id="69" name="Espace réservé du texte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fr-FR" noProof="0"/>
              <a:t>Ajouter un titre</a:t>
            </a:r>
          </a:p>
        </p:txBody>
      </p:sp>
      <p:sp>
        <p:nvSpPr>
          <p:cNvPr id="70" name="Espace réservé du texte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fr-FR" noProof="0"/>
              <a:t>Ajouter un nom</a:t>
            </a:r>
          </a:p>
        </p:txBody>
      </p:sp>
      <p:sp>
        <p:nvSpPr>
          <p:cNvPr id="71" name="Espace réservé du texte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fr-FR" noProof="0"/>
              <a:t>Ajouter un titre</a:t>
            </a:r>
          </a:p>
        </p:txBody>
      </p:sp>
      <p:sp>
        <p:nvSpPr>
          <p:cNvPr id="72" name="Espace réservé du texte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cs typeface="Arial" panose="020B0604020202020204" pitchFamily="34" charset="0"/>
              </a:defRPr>
            </a:lvl1pPr>
          </a:lstStyle>
          <a:p>
            <a:pPr lvl="0" rtl="0"/>
            <a:r>
              <a:rPr lang="fr-FR" noProof="0"/>
              <a:t>Ajouter un nom</a:t>
            </a:r>
          </a:p>
        </p:txBody>
      </p:sp>
      <p:sp>
        <p:nvSpPr>
          <p:cNvPr id="73" name="Espace réservé du texte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fr-FR" noProof="0"/>
              <a:t>Ajouter un titre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78" name="Espace réservé d’image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rtlCol="0" anchor="ctr">
            <a:normAutofit/>
          </a:bodyPr>
          <a:lstStyle>
            <a:lvl1pPr marL="0" indent="0" algn="ctr">
              <a:buNone/>
              <a:defRPr sz="1200"/>
            </a:lvl1pPr>
          </a:lstStyle>
          <a:p>
            <a:pPr rtl="0"/>
            <a:r>
              <a:rPr lang="fr-FR" noProof="0"/>
              <a:t>Cliquez ici pour ajouter une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80" name="Espace réservé d’image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rtlCol="0" anchor="ctr">
            <a:normAutofit/>
          </a:bodyPr>
          <a:lstStyle>
            <a:lvl1pPr marL="0" indent="0" algn="ctr">
              <a:buNone/>
              <a:defRPr sz="1200"/>
            </a:lvl1pPr>
          </a:lstStyle>
          <a:p>
            <a:pPr rtl="0"/>
            <a:r>
              <a:rPr lang="fr-FR" noProof="0"/>
              <a:t>Cliquez ici pour ajouter une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82" name="Espace réservé d’image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rtlCol="0" anchor="ctr">
            <a:normAutofit/>
          </a:bodyPr>
          <a:lstStyle>
            <a:lvl1pPr marL="0" indent="0" algn="ctr">
              <a:buNone/>
              <a:defRPr sz="1200"/>
            </a:lvl1pPr>
          </a:lstStyle>
          <a:p>
            <a:pPr rtl="0"/>
            <a:r>
              <a:rPr lang="fr-FR" noProof="0"/>
              <a:t>Cliquez ici pour ajouter une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84" name="Espace réservé d’image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rtlCol="0" anchor="ctr">
            <a:normAutofit/>
          </a:bodyPr>
          <a:lstStyle>
            <a:lvl1pPr marL="0" indent="0" algn="ctr">
              <a:buNone/>
              <a:defRPr sz="1200"/>
            </a:lvl1pPr>
          </a:lstStyle>
          <a:p>
            <a:pPr rtl="0"/>
            <a:r>
              <a:rPr lang="fr-FR" noProof="0"/>
              <a:t>Cliquez ici pour ajouter une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86" name="Espace réservé d’image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rtlCol="0" anchor="ctr">
            <a:normAutofit/>
          </a:bodyPr>
          <a:lstStyle>
            <a:lvl1pPr marL="0" indent="0" algn="ctr">
              <a:buNone/>
              <a:defRPr sz="1200"/>
            </a:lvl1pPr>
          </a:lstStyle>
          <a:p>
            <a:pPr rtl="0"/>
            <a:r>
              <a:rPr lang="fr-FR" noProof="0"/>
              <a:t>Cliquez ici pour ajouter une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88" name="Espace réservé d’image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rtlCol="0" anchor="ctr">
            <a:normAutofit/>
          </a:bodyPr>
          <a:lstStyle>
            <a:lvl1pPr marL="0" indent="0" algn="ctr">
              <a:buNone/>
              <a:defRPr sz="1200"/>
            </a:lvl1pPr>
          </a:lstStyle>
          <a:p>
            <a:pPr rtl="0"/>
            <a:r>
              <a:rPr lang="fr-FR" noProof="0"/>
              <a:t>Cliquez ici pour ajouter une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90" name="Espace réservé d’image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rtlCol="0" anchor="ctr">
            <a:normAutofit/>
          </a:bodyPr>
          <a:lstStyle>
            <a:lvl1pPr marL="0" indent="0" algn="ctr">
              <a:buNone/>
              <a:defRPr sz="1200"/>
            </a:lvl1pPr>
          </a:lstStyle>
          <a:p>
            <a:pPr rtl="0"/>
            <a:r>
              <a:rPr lang="fr-FR" noProof="0"/>
              <a:t>Cliquez ici pour ajouter une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42" name="Titr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rtlCol="0" anchor="t">
            <a:normAutofit/>
          </a:bodyPr>
          <a:lstStyle>
            <a:lvl1pPr algn="ctr">
              <a:lnSpc>
                <a:spcPct val="125000"/>
              </a:lnSpc>
              <a:defRPr sz="2800"/>
            </a:lvl1pPr>
          </a:lstStyle>
          <a:p>
            <a:pPr rtl="0"/>
            <a:r>
              <a:rPr lang="fr-FR" noProof="0"/>
              <a:t>Cliquez pour ajouter un titre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nancement">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Espace réservé de la date 2">
            <a:extLst>
              <a:ext uri="{FF2B5EF4-FFF2-40B4-BE49-F238E27FC236}">
                <a16:creationId xmlns:a16="http://schemas.microsoft.com/office/drawing/2014/main" id="{BA429704-4AB7-47AB-8C1F-4C2E4C99A10E}"/>
              </a:ext>
            </a:extLst>
          </p:cNvPr>
          <p:cNvSpPr>
            <a:spLocks noGrp="1"/>
          </p:cNvSpPr>
          <p:nvPr>
            <p:ph type="dt" sz="half" idx="10"/>
          </p:nvPr>
        </p:nvSpPr>
        <p:spPr/>
        <p:txBody>
          <a:bodyPr rtlCol="0"/>
          <a:lstStyle/>
          <a:p>
            <a:pPr rtl="0"/>
            <a:r>
              <a:rPr lang="fr-FR" noProof="0"/>
              <a:t>06/08/20XX</a:t>
            </a:r>
          </a:p>
        </p:txBody>
      </p:sp>
      <p:sp>
        <p:nvSpPr>
          <p:cNvPr id="4" name="Espace réservé du pied de page 3">
            <a:extLst>
              <a:ext uri="{FF2B5EF4-FFF2-40B4-BE49-F238E27FC236}">
                <a16:creationId xmlns:a16="http://schemas.microsoft.com/office/drawing/2014/main" id="{B0348280-3106-454C-9D69-9BD1267B1811}"/>
              </a:ext>
            </a:extLst>
          </p:cNvPr>
          <p:cNvSpPr>
            <a:spLocks noGrp="1"/>
          </p:cNvSpPr>
          <p:nvPr>
            <p:ph type="ftr" sz="quarter" idx="11"/>
          </p:nvPr>
        </p:nvSpPr>
        <p:spPr/>
        <p:txBody>
          <a:bodyPr rtlCol="0"/>
          <a:lstStyle/>
          <a:p>
            <a:pPr rtl="0"/>
            <a:r>
              <a:rPr lang="fr-FR" noProof="0"/>
              <a:t>PRÉSENTATION PROMOTIONNELLE</a:t>
            </a:r>
          </a:p>
        </p:txBody>
      </p:sp>
      <p:sp>
        <p:nvSpPr>
          <p:cNvPr id="5" name="Espace réservé du numéro de diapositive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rtlCol="0"/>
          <a:lstStyle/>
          <a:p>
            <a:pPr rtl="0"/>
            <a:fld id="{A402E4C0-AD5E-4E8C-9F21-7CCE474BDCEB}" type="slidenum">
              <a:rPr lang="fr-FR" noProof="0" smtClean="0"/>
              <a:pPr rtl="0"/>
              <a:t>‹N°›</a:t>
            </a:fld>
            <a:endParaRPr lang="fr-FR" noProof="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9" name="Espace réservé du texte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4"/>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20" name="Espace réservé du texte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fr-FR" noProof="0"/>
              <a:t>Cliquer pour ajouter du texte</a:t>
            </a:r>
          </a:p>
        </p:txBody>
      </p:sp>
      <p:sp>
        <p:nvSpPr>
          <p:cNvPr id="21" name="Espace réservé du texte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3">
                    <a:lumMod val="60000"/>
                    <a:lumOff val="40000"/>
                  </a:schemeClr>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22" name="Espace réservé du texte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fr-FR" noProof="0"/>
              <a:t>Cliquer pour ajouter du texte</a:t>
            </a:r>
          </a:p>
        </p:txBody>
      </p:sp>
      <p:sp>
        <p:nvSpPr>
          <p:cNvPr id="23" name="Espace réservé du texte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24" name="Espace réservé du texte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fr-FR" noProof="0"/>
              <a:t>Cliquer pour ajouter du texte</a:t>
            </a:r>
          </a:p>
        </p:txBody>
      </p:sp>
      <p:sp>
        <p:nvSpPr>
          <p:cNvPr id="25" name="Espace réservé du texte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2">
                    <a:lumMod val="20000"/>
                    <a:lumOff val="80000"/>
                  </a:schemeClr>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26" name="Espace réservé du texte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fr-FR" noProof="0"/>
              <a:t>Cliquer pour ajouter du texte</a:t>
            </a:r>
          </a:p>
        </p:txBody>
      </p:sp>
      <p:sp>
        <p:nvSpPr>
          <p:cNvPr id="27" name="Espace réservé du texte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rtlCol="0" anchor="ctr"/>
          <a:lstStyle>
            <a:lvl1pPr marL="0" indent="0" algn="ctr">
              <a:lnSpc>
                <a:spcPct val="80000"/>
              </a:lnSpc>
              <a:spcBef>
                <a:spcPts val="1000"/>
              </a:spcBef>
              <a:spcAft>
                <a:spcPts val="0"/>
              </a:spcAft>
              <a:buNone/>
              <a:defRPr sz="2800" b="1" cap="all" spc="100" baseline="0">
                <a:solidFill>
                  <a:schemeClr val="accent4"/>
                </a:solidFill>
                <a:latin typeface="Arial" panose="020B0604020202020204" pitchFamily="34" charset="0"/>
                <a:cs typeface="Arial" panose="020B0604020202020204" pitchFamily="34" charset="0"/>
              </a:defRPr>
            </a:lvl1pPr>
          </a:lstStyle>
          <a:p>
            <a:pPr lvl="0" rtl="0"/>
            <a:r>
              <a:rPr lang="fr-FR" noProof="0"/>
              <a:t>Ajouter un titre</a:t>
            </a:r>
          </a:p>
        </p:txBody>
      </p:sp>
      <p:sp>
        <p:nvSpPr>
          <p:cNvPr id="28" name="Espace réservé du texte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rtlCol="0" anchor="ctr"/>
          <a:lstStyle>
            <a:lvl1pPr marL="0" indent="0" algn="ctr">
              <a:lnSpc>
                <a:spcPct val="80000"/>
              </a:lnSpc>
              <a:spcBef>
                <a:spcPts val="1000"/>
              </a:spcBef>
              <a:buNone/>
              <a:defRPr sz="2800" b="1" cap="all" spc="100" baseline="0">
                <a:solidFill>
                  <a:schemeClr val="accent5"/>
                </a:solidFill>
                <a:latin typeface="Arial" panose="020B0604020202020204" pitchFamily="34" charset="0"/>
                <a:cs typeface="Arial" panose="020B0604020202020204" pitchFamily="34" charset="0"/>
              </a:defRPr>
            </a:lvl1pPr>
          </a:lstStyle>
          <a:p>
            <a:pPr lvl="0" rtl="0"/>
            <a:r>
              <a:rPr lang="fr-FR" noProof="0"/>
              <a:t>Ajouter un titre</a:t>
            </a:r>
          </a:p>
        </p:txBody>
      </p:sp>
      <p:sp>
        <p:nvSpPr>
          <p:cNvPr id="29" name="Espace réservé du texte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rtlCol="0" anchor="ctr"/>
          <a:lstStyle>
            <a:lvl1pPr marL="0" indent="0" algn="ctr">
              <a:lnSpc>
                <a:spcPct val="80000"/>
              </a:lnSpc>
              <a:spcBef>
                <a:spcPts val="1000"/>
              </a:spcBef>
              <a:buNone/>
              <a:defRPr sz="2800" b="1" cap="all" spc="100" baseline="0">
                <a:solidFill>
                  <a:schemeClr val="accent2">
                    <a:lumMod val="20000"/>
                    <a:lumOff val="80000"/>
                  </a:schemeClr>
                </a:solidFill>
                <a:latin typeface="Arial" panose="020B0604020202020204" pitchFamily="34" charset="0"/>
                <a:cs typeface="Arial" panose="020B0604020202020204" pitchFamily="34" charset="0"/>
              </a:defRPr>
            </a:lvl1pPr>
          </a:lstStyle>
          <a:p>
            <a:pPr lvl="0" rtl="0"/>
            <a:r>
              <a:rPr lang="fr-FR" noProof="0"/>
              <a:t>Ajouter un titre</a:t>
            </a:r>
          </a:p>
        </p:txBody>
      </p:sp>
      <p:sp>
        <p:nvSpPr>
          <p:cNvPr id="30" name="Espace réservé du texte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rtlCol="0" anchor="ctr"/>
          <a:lstStyle>
            <a:lvl1pPr marL="0" indent="0" algn="ctr">
              <a:lnSpc>
                <a:spcPct val="80000"/>
              </a:lnSpc>
              <a:spcBef>
                <a:spcPts val="1000"/>
              </a:spcBef>
              <a:buNone/>
              <a:defRPr sz="2800" b="1" cap="all" spc="100" baseline="0">
                <a:solidFill>
                  <a:schemeClr val="accent3">
                    <a:lumMod val="60000"/>
                    <a:lumOff val="40000"/>
                  </a:schemeClr>
                </a:solidFill>
                <a:latin typeface="Arial" panose="020B0604020202020204" pitchFamily="34" charset="0"/>
                <a:cs typeface="Arial" panose="020B0604020202020204" pitchFamily="34" charset="0"/>
              </a:defRPr>
            </a:lvl1pPr>
          </a:lstStyle>
          <a:p>
            <a:pPr lvl="0" rtl="0"/>
            <a:r>
              <a:rPr lang="fr-FR" noProof="0"/>
              <a:t>Ajouter un titre</a:t>
            </a:r>
          </a:p>
        </p:txBody>
      </p:sp>
      <p:sp>
        <p:nvSpPr>
          <p:cNvPr id="31" name="Titr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rtlCol="0" anchor="t">
            <a:noAutofit/>
          </a:bodyPr>
          <a:lstStyle>
            <a:lvl1pPr>
              <a:defRPr sz="2800">
                <a:ln w="19050">
                  <a:solidFill>
                    <a:schemeClr val="bg1"/>
                  </a:solidFill>
                </a:ln>
              </a:defRPr>
            </a:lvl1pPr>
          </a:lstStyle>
          <a:p>
            <a:pPr rtl="0"/>
            <a:r>
              <a:rPr lang="fr-FR" noProof="0"/>
              <a:t>Cliquez pour ajouter un titre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i sommes-nous">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Espace réservé d’image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rtlCol="0"/>
          <a:lstStyle>
            <a:lvl1pPr marL="0" indent="0" algn="ctr">
              <a:buNone/>
              <a:defRPr>
                <a:solidFill>
                  <a:schemeClr val="bg1"/>
                </a:solidFill>
              </a:defRPr>
            </a:lvl1pPr>
          </a:lstStyle>
          <a:p>
            <a:pPr rtl="0"/>
            <a:r>
              <a:rPr lang="fr-FR" noProof="0"/>
              <a:t>Cliquez pour ajouter une photo</a:t>
            </a:r>
          </a:p>
        </p:txBody>
      </p:sp>
      <p:sp>
        <p:nvSpPr>
          <p:cNvPr id="4" name="Espace réservé de la date 3">
            <a:extLst>
              <a:ext uri="{FF2B5EF4-FFF2-40B4-BE49-F238E27FC236}">
                <a16:creationId xmlns:a16="http://schemas.microsoft.com/office/drawing/2014/main" id="{6346919B-FFF8-4FED-8A44-48A7E600EB60}"/>
              </a:ext>
            </a:extLst>
          </p:cNvPr>
          <p:cNvSpPr>
            <a:spLocks noGrp="1"/>
          </p:cNvSpPr>
          <p:nvPr>
            <p:ph type="dt" sz="half" idx="10"/>
          </p:nvPr>
        </p:nvSpPr>
        <p:spPr/>
        <p:txBody>
          <a:bodyPr rtlCol="0"/>
          <a:lstStyle/>
          <a:p>
            <a:pPr rtl="0"/>
            <a:r>
              <a:rPr lang="fr-FR" noProof="0"/>
              <a:t>06/08/20XX</a:t>
            </a:r>
          </a:p>
        </p:txBody>
      </p:sp>
      <p:sp>
        <p:nvSpPr>
          <p:cNvPr id="5" name="Espace réservé du pied de page 4">
            <a:extLst>
              <a:ext uri="{FF2B5EF4-FFF2-40B4-BE49-F238E27FC236}">
                <a16:creationId xmlns:a16="http://schemas.microsoft.com/office/drawing/2014/main" id="{C6DF28B0-8A34-4E86-9FE3-20BD880CD9C3}"/>
              </a:ext>
            </a:extLst>
          </p:cNvPr>
          <p:cNvSpPr>
            <a:spLocks noGrp="1"/>
          </p:cNvSpPr>
          <p:nvPr>
            <p:ph type="ftr" sz="quarter" idx="11"/>
          </p:nvPr>
        </p:nvSpPr>
        <p:spPr/>
        <p:txBody>
          <a:bodyPr rtlCol="0"/>
          <a:lstStyle/>
          <a:p>
            <a:pPr rtl="0"/>
            <a:r>
              <a:rPr lang="fr-FR" noProof="0"/>
              <a:t>PRÉSENTATION PROMOTIONNELLE</a:t>
            </a:r>
          </a:p>
        </p:txBody>
      </p:sp>
      <p:sp>
        <p:nvSpPr>
          <p:cNvPr id="6" name="Espace réservé du numéro de diapositive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rtlCol="0"/>
          <a:lstStyle/>
          <a:p>
            <a:pPr rtl="0"/>
            <a:fld id="{A402E4C0-AD5E-4E8C-9F21-7CCE474BDCEB}" type="slidenum">
              <a:rPr lang="fr-FR" noProof="0" smtClean="0"/>
              <a:t>‹N°›</a:t>
            </a:fld>
            <a:endParaRPr lang="fr-FR" noProof="0"/>
          </a:p>
        </p:txBody>
      </p:sp>
      <p:sp>
        <p:nvSpPr>
          <p:cNvPr id="3" name="Titr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rtlCol="0" anchor="t">
            <a:normAutofit/>
          </a:bodyPr>
          <a:lstStyle>
            <a:lvl1pPr>
              <a:defRPr sz="2800"/>
            </a:lvl1pPr>
          </a:lstStyle>
          <a:p>
            <a:pPr rtl="0"/>
            <a:r>
              <a:rPr lang="fr-FR" noProof="0"/>
              <a:t>Cliquez pour ajouter un titre</a:t>
            </a:r>
          </a:p>
        </p:txBody>
      </p:sp>
      <p:sp>
        <p:nvSpPr>
          <p:cNvPr id="11" name="Espace réservé du texte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rtlCol="0">
            <a:noAutofit/>
          </a:bodyPr>
          <a:lstStyle>
            <a:lvl1pPr marL="0" indent="0" algn="l">
              <a:lnSpc>
                <a:spcPct val="125000"/>
              </a:lnSpc>
              <a:buNone/>
              <a:defRPr sz="1400" spc="100" baseline="0">
                <a:solidFill>
                  <a:schemeClr val="accent2"/>
                </a:solidFill>
              </a:defRPr>
            </a:lvl1pPr>
          </a:lstStyle>
          <a:p>
            <a:pPr lvl="0" rtl="0"/>
            <a:r>
              <a:rPr lang="fr-FR" noProof="0"/>
              <a:t>Cliquer pour ajouter du texte</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ynthèse">
    <p:spTree>
      <p:nvGrpSpPr>
        <p:cNvPr id="1" name=""/>
        <p:cNvGrpSpPr/>
        <p:nvPr/>
      </p:nvGrpSpPr>
      <p:grpSpPr>
        <a:xfrm>
          <a:off x="0" y="0"/>
          <a:ext cx="0" cy="0"/>
          <a:chOff x="0" y="0"/>
          <a:chExt cx="0" cy="0"/>
        </a:xfrm>
      </p:grpSpPr>
      <p:sp>
        <p:nvSpPr>
          <p:cNvPr id="6" name="Espace réservé d’image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rtlCol="0"/>
          <a:lstStyle>
            <a:lvl1pPr marL="0" indent="0" algn="ctr">
              <a:buNone/>
              <a:defRPr>
                <a:solidFill>
                  <a:schemeClr val="tx1"/>
                </a:solidFill>
              </a:defRPr>
            </a:lvl1pPr>
          </a:lstStyle>
          <a:p>
            <a:pPr rtl="0"/>
            <a:r>
              <a:rPr lang="fr-FR" noProof="0"/>
              <a:t>Cliquez ici pour ajouter une photo</a:t>
            </a:r>
          </a:p>
        </p:txBody>
      </p:sp>
      <p:sp>
        <p:nvSpPr>
          <p:cNvPr id="3" name="Espace réservé de la date 2">
            <a:extLst>
              <a:ext uri="{FF2B5EF4-FFF2-40B4-BE49-F238E27FC236}">
                <a16:creationId xmlns:a16="http://schemas.microsoft.com/office/drawing/2014/main" id="{59275658-2C01-4217-AE99-DF0FDFFE43C5}"/>
              </a:ext>
            </a:extLst>
          </p:cNvPr>
          <p:cNvSpPr>
            <a:spLocks noGrp="1"/>
          </p:cNvSpPr>
          <p:nvPr>
            <p:ph type="dt" sz="half" idx="10"/>
          </p:nvPr>
        </p:nvSpPr>
        <p:spPr/>
        <p:txBody>
          <a:bodyPr rtlCol="0"/>
          <a:lstStyle/>
          <a:p>
            <a:pPr rtl="0"/>
            <a:r>
              <a:rPr lang="fr-FR" noProof="0"/>
              <a:t>06/08/20XX</a:t>
            </a:r>
          </a:p>
        </p:txBody>
      </p:sp>
      <p:sp>
        <p:nvSpPr>
          <p:cNvPr id="4" name="Espace réservé du pied de page 3">
            <a:extLst>
              <a:ext uri="{FF2B5EF4-FFF2-40B4-BE49-F238E27FC236}">
                <a16:creationId xmlns:a16="http://schemas.microsoft.com/office/drawing/2014/main" id="{3F913D93-CECF-4647-8DC2-8F7DD04E742B}"/>
              </a:ext>
            </a:extLst>
          </p:cNvPr>
          <p:cNvSpPr>
            <a:spLocks noGrp="1"/>
          </p:cNvSpPr>
          <p:nvPr>
            <p:ph type="ftr" sz="quarter" idx="11"/>
          </p:nvPr>
        </p:nvSpPr>
        <p:spPr/>
        <p:txBody>
          <a:bodyPr rtlCol="0"/>
          <a:lstStyle/>
          <a:p>
            <a:pPr rtl="0"/>
            <a:r>
              <a:rPr lang="fr-FR" noProof="0"/>
              <a:t>PRÉSENTATION PROMOTIONNELLE</a:t>
            </a:r>
          </a:p>
        </p:txBody>
      </p:sp>
      <p:sp>
        <p:nvSpPr>
          <p:cNvPr id="5" name="Espace réservé du numéro de diapositive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rtlCol="0"/>
          <a:lstStyle/>
          <a:p>
            <a:pPr rtl="0"/>
            <a:fld id="{A402E4C0-AD5E-4E8C-9F21-7CCE474BDCEB}" type="slidenum">
              <a:rPr lang="fr-FR" noProof="0" smtClean="0"/>
              <a:pPr rtl="0"/>
              <a:t>‹N°›</a:t>
            </a:fld>
            <a:endParaRPr lang="fr-FR" noProof="0"/>
          </a:p>
        </p:txBody>
      </p:sp>
      <p:sp>
        <p:nvSpPr>
          <p:cNvPr id="11" name="Titr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rtl="0">
              <a:spcBef>
                <a:spcPts val="0"/>
              </a:spcBef>
              <a:buFont typeface="Arial" panose="020B0604020202020204" pitchFamily="34" charset="0"/>
            </a:pPr>
            <a:r>
              <a:rPr lang="fr-FR" noProof="0"/>
              <a:t>Cliquez pour ajouter un titre</a:t>
            </a:r>
          </a:p>
        </p:txBody>
      </p:sp>
      <p:sp>
        <p:nvSpPr>
          <p:cNvPr id="8" name="Espace réservé du texte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rtlCol="0">
            <a:noAutofit/>
          </a:bodyPr>
          <a:lstStyle>
            <a:lvl1pPr marL="0" indent="0" algn="l">
              <a:lnSpc>
                <a:spcPct val="125000"/>
              </a:lnSpc>
              <a:buNone/>
              <a:defRPr sz="1400" spc="100" baseline="0">
                <a:solidFill>
                  <a:schemeClr val="bg1"/>
                </a:solidFill>
              </a:defRPr>
            </a:lvl1pPr>
          </a:lstStyle>
          <a:p>
            <a:pPr lvl="0" rtl="0"/>
            <a:r>
              <a:rPr lang="fr-FR" noProof="0"/>
              <a:t>Cliquer pour ajouter du texte</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erci">
    <p:bg>
      <p:bgPr>
        <a:solidFill>
          <a:schemeClr val="tx1"/>
        </a:solidFill>
        <a:effectLst/>
      </p:bgPr>
    </p:bg>
    <p:spTree>
      <p:nvGrpSpPr>
        <p:cNvPr id="1" name=""/>
        <p:cNvGrpSpPr/>
        <p:nvPr/>
      </p:nvGrpSpPr>
      <p:grpSpPr>
        <a:xfrm>
          <a:off x="0" y="0"/>
          <a:ext cx="0" cy="0"/>
          <a:chOff x="0" y="0"/>
          <a:chExt cx="0" cy="0"/>
        </a:xfrm>
      </p:grpSpPr>
      <p:sp>
        <p:nvSpPr>
          <p:cNvPr id="6" name="Espace réservé d’image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rtlCol="0"/>
          <a:lstStyle>
            <a:lvl1pPr marL="0" indent="0" algn="ctr">
              <a:buNone/>
              <a:defRPr>
                <a:solidFill>
                  <a:schemeClr val="bg1"/>
                </a:solidFill>
              </a:defRPr>
            </a:lvl1pPr>
          </a:lstStyle>
          <a:p>
            <a:pPr rtl="0"/>
            <a:r>
              <a:rPr lang="fr-FR" noProof="0"/>
              <a:t>Cliquez ici pour ajouter une photo</a:t>
            </a:r>
          </a:p>
        </p:txBody>
      </p:sp>
      <p:sp>
        <p:nvSpPr>
          <p:cNvPr id="8" name="Espace réservé du texte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rtlCol="0">
            <a:noAutofit/>
          </a:bodyPr>
          <a:lstStyle>
            <a:lvl1pPr marL="0" indent="0" algn="l">
              <a:lnSpc>
                <a:spcPct val="125000"/>
              </a:lnSpc>
              <a:buNone/>
              <a:defRPr sz="1400" spc="100" baseline="0">
                <a:solidFill>
                  <a:schemeClr val="bg1"/>
                </a:solidFill>
              </a:defRPr>
            </a:lvl1pPr>
          </a:lstStyle>
          <a:p>
            <a:pPr lvl="0" rtl="0"/>
            <a:r>
              <a:rPr lang="fr-FR" noProof="0"/>
              <a:t>Cliquer pour ajouter du texte</a:t>
            </a:r>
          </a:p>
        </p:txBody>
      </p:sp>
      <p:sp>
        <p:nvSpPr>
          <p:cNvPr id="3" name="Espace réservé de la date 2">
            <a:extLst>
              <a:ext uri="{FF2B5EF4-FFF2-40B4-BE49-F238E27FC236}">
                <a16:creationId xmlns:a16="http://schemas.microsoft.com/office/drawing/2014/main" id="{319B0AE4-4C17-4975-A59C-4D9EFE584062}"/>
              </a:ext>
            </a:extLst>
          </p:cNvPr>
          <p:cNvSpPr>
            <a:spLocks noGrp="1"/>
          </p:cNvSpPr>
          <p:nvPr>
            <p:ph type="dt" sz="half" idx="10"/>
          </p:nvPr>
        </p:nvSpPr>
        <p:spPr/>
        <p:txBody>
          <a:bodyPr rtlCol="0"/>
          <a:lstStyle/>
          <a:p>
            <a:pPr rtl="0"/>
            <a:r>
              <a:rPr lang="fr-FR" noProof="0"/>
              <a:t>06/08/20XX</a:t>
            </a:r>
          </a:p>
        </p:txBody>
      </p:sp>
      <p:sp>
        <p:nvSpPr>
          <p:cNvPr id="4" name="Espace réservé du pied de page 3">
            <a:extLst>
              <a:ext uri="{FF2B5EF4-FFF2-40B4-BE49-F238E27FC236}">
                <a16:creationId xmlns:a16="http://schemas.microsoft.com/office/drawing/2014/main" id="{D5FC9023-3371-40C0-A618-BF8AA20FFE56}"/>
              </a:ext>
            </a:extLst>
          </p:cNvPr>
          <p:cNvSpPr>
            <a:spLocks noGrp="1"/>
          </p:cNvSpPr>
          <p:nvPr>
            <p:ph type="ftr" sz="quarter" idx="11"/>
          </p:nvPr>
        </p:nvSpPr>
        <p:spPr/>
        <p:txBody>
          <a:bodyPr rtlCol="0"/>
          <a:lstStyle/>
          <a:p>
            <a:pPr rtl="0"/>
            <a:r>
              <a:rPr lang="fr-FR" noProof="0"/>
              <a:t>PRÉSENTATION PROMOTIONNELLE</a:t>
            </a:r>
          </a:p>
        </p:txBody>
      </p:sp>
      <p:sp>
        <p:nvSpPr>
          <p:cNvPr id="5" name="Espace réservé du numéro de diapositive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rtlCol="0"/>
          <a:lstStyle/>
          <a:p>
            <a:pPr rtl="0"/>
            <a:fld id="{A402E4C0-AD5E-4E8C-9F21-7CCE474BDCEB}" type="slidenum">
              <a:rPr lang="fr-FR" noProof="0" smtClean="0"/>
              <a:pPr rtl="0"/>
              <a:t>‹N°›</a:t>
            </a:fld>
            <a:endParaRPr lang="fr-FR" noProof="0"/>
          </a:p>
        </p:txBody>
      </p:sp>
      <p:sp>
        <p:nvSpPr>
          <p:cNvPr id="2" name="Titr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rtlCol="0" anchor="t">
            <a:noAutofit/>
          </a:bodyPr>
          <a:lstStyle>
            <a:lvl1pPr>
              <a:defRPr sz="2800">
                <a:ln w="19050">
                  <a:solidFill>
                    <a:schemeClr val="bg1"/>
                  </a:solidFill>
                </a:ln>
              </a:defRPr>
            </a:lvl1pPr>
          </a:lstStyle>
          <a:p>
            <a:pPr rtl="0"/>
            <a:r>
              <a:rPr lang="fr-FR" noProof="0"/>
              <a:t>Cliquez pour ajouter un titre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ème">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Espace réservé de la date 3">
            <a:extLst>
              <a:ext uri="{FF2B5EF4-FFF2-40B4-BE49-F238E27FC236}">
                <a16:creationId xmlns:a16="http://schemas.microsoft.com/office/drawing/2014/main" id="{A35C10F8-CB40-4BDD-AA21-7DDC300FE73E}"/>
              </a:ext>
            </a:extLst>
          </p:cNvPr>
          <p:cNvSpPr>
            <a:spLocks noGrp="1"/>
          </p:cNvSpPr>
          <p:nvPr>
            <p:ph type="dt" sz="half" idx="10"/>
          </p:nvPr>
        </p:nvSpPr>
        <p:spPr/>
        <p:txBody>
          <a:bodyPr rtlCol="0"/>
          <a:lstStyle/>
          <a:p>
            <a:pPr rtl="0"/>
            <a:r>
              <a:rPr lang="fr-FR" noProof="0"/>
              <a:t>06/08/20XX</a:t>
            </a:r>
          </a:p>
        </p:txBody>
      </p:sp>
      <p:sp>
        <p:nvSpPr>
          <p:cNvPr id="5" name="Espace réservé du pied de page 4">
            <a:extLst>
              <a:ext uri="{FF2B5EF4-FFF2-40B4-BE49-F238E27FC236}">
                <a16:creationId xmlns:a16="http://schemas.microsoft.com/office/drawing/2014/main" id="{434969F5-F9D0-4A38-8C6C-86005388F51D}"/>
              </a:ext>
            </a:extLst>
          </p:cNvPr>
          <p:cNvSpPr>
            <a:spLocks noGrp="1"/>
          </p:cNvSpPr>
          <p:nvPr>
            <p:ph type="ftr" sz="quarter" idx="11"/>
          </p:nvPr>
        </p:nvSpPr>
        <p:spPr/>
        <p:txBody>
          <a:bodyPr rtlCol="0"/>
          <a:lstStyle/>
          <a:p>
            <a:pPr rtl="0"/>
            <a:r>
              <a:rPr lang="fr-FR" noProof="0"/>
              <a:t>PRÉSENTATION PROMOTIONNELLE</a:t>
            </a:r>
          </a:p>
        </p:txBody>
      </p:sp>
      <p:sp>
        <p:nvSpPr>
          <p:cNvPr id="6" name="Espace réservé du numéro de diapositive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rtlCol="0"/>
          <a:lstStyle/>
          <a:p>
            <a:pPr rtl="0"/>
            <a:fld id="{A402E4C0-AD5E-4E8C-9F21-7CCE474BDCEB}" type="slidenum">
              <a:rPr lang="fr-FR" noProof="0" smtClean="0"/>
              <a:t>‹N°›</a:t>
            </a:fld>
            <a:endParaRPr lang="fr-FR" noProof="0"/>
          </a:p>
        </p:txBody>
      </p:sp>
      <p:sp>
        <p:nvSpPr>
          <p:cNvPr id="13" name="Espace réservé d’image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rtlCol="0"/>
          <a:lstStyle>
            <a:lvl1pPr marL="0" indent="0" algn="ctr">
              <a:buNone/>
              <a:defRPr>
                <a:solidFill>
                  <a:schemeClr val="bg1"/>
                </a:solidFill>
              </a:defRPr>
            </a:lvl1pPr>
          </a:lstStyle>
          <a:p>
            <a:pPr rtl="0"/>
            <a:r>
              <a:rPr lang="fr-FR" noProof="0"/>
              <a:t>Cliquez pour ajouter une photo</a:t>
            </a:r>
          </a:p>
        </p:txBody>
      </p:sp>
      <p:sp>
        <p:nvSpPr>
          <p:cNvPr id="16" name="Espace réservé du texte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17" name="Espace réservé du texte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fr-FR" noProof="0"/>
              <a:t>Cliquer pour ajouter du texte</a:t>
            </a:r>
          </a:p>
        </p:txBody>
      </p:sp>
      <p:sp>
        <p:nvSpPr>
          <p:cNvPr id="18" name="Espace réservé du texte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fr-FR" noProof="0"/>
              <a:t>Cliquer pour ajouter du texte</a:t>
            </a:r>
          </a:p>
        </p:txBody>
      </p:sp>
      <p:sp>
        <p:nvSpPr>
          <p:cNvPr id="19" name="Espace réservé du texte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fr-FR" noProof="0"/>
              <a:t>Cliquer pour ajouter du texte</a:t>
            </a:r>
          </a:p>
        </p:txBody>
      </p:sp>
      <p:sp>
        <p:nvSpPr>
          <p:cNvPr id="20" name="Espace réservé du texte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fr-FR" noProof="0"/>
              <a:t>Cliquer pour ajouter du texte</a:t>
            </a:r>
          </a:p>
        </p:txBody>
      </p:sp>
      <p:sp>
        <p:nvSpPr>
          <p:cNvPr id="21" name="Espace réservé du texte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22" name="Espace réservé du texte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23" name="Espace réservé du texte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24" name="Espace réservé du texte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25" name="Espace réservé du texte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fr-FR" noProof="0"/>
              <a:t>Cliquer pour ajouter du texte</a:t>
            </a:r>
          </a:p>
        </p:txBody>
      </p:sp>
      <p:sp>
        <p:nvSpPr>
          <p:cNvPr id="2" name="Titr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rtlCol="0" anchor="t">
            <a:normAutofit/>
          </a:bodyPr>
          <a:lstStyle>
            <a:lvl1pPr>
              <a:lnSpc>
                <a:spcPct val="100000"/>
              </a:lnSpc>
              <a:defRPr sz="2800">
                <a:ln w="19050">
                  <a:solidFill>
                    <a:schemeClr val="accent5"/>
                  </a:solidFill>
                </a:ln>
              </a:defRPr>
            </a:lvl1pPr>
          </a:lstStyle>
          <a:p>
            <a:pPr rtl="0"/>
            <a:r>
              <a:rPr lang="fr-FR" noProof="0"/>
              <a:t>Cliquez pour ajouter un titre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Espace réservé de la date 4">
            <a:extLst>
              <a:ext uri="{FF2B5EF4-FFF2-40B4-BE49-F238E27FC236}">
                <a16:creationId xmlns:a16="http://schemas.microsoft.com/office/drawing/2014/main" id="{0E750850-5ECD-4AA5-8EF0-70C6EA291EF3}"/>
              </a:ext>
            </a:extLst>
          </p:cNvPr>
          <p:cNvSpPr>
            <a:spLocks noGrp="1"/>
          </p:cNvSpPr>
          <p:nvPr>
            <p:ph type="dt" sz="half" idx="10"/>
          </p:nvPr>
        </p:nvSpPr>
        <p:spPr/>
        <p:txBody>
          <a:bodyPr rtlCol="0"/>
          <a:lstStyle/>
          <a:p>
            <a:pPr rtl="0"/>
            <a:r>
              <a:rPr lang="fr-FR" noProof="0"/>
              <a:t>06/08/20XX</a:t>
            </a:r>
          </a:p>
        </p:txBody>
      </p:sp>
      <p:sp>
        <p:nvSpPr>
          <p:cNvPr id="6" name="Espace réservé du pied de page 5">
            <a:extLst>
              <a:ext uri="{FF2B5EF4-FFF2-40B4-BE49-F238E27FC236}">
                <a16:creationId xmlns:a16="http://schemas.microsoft.com/office/drawing/2014/main" id="{126B04CF-8972-48CE-B427-B542AF911BB4}"/>
              </a:ext>
            </a:extLst>
          </p:cNvPr>
          <p:cNvSpPr>
            <a:spLocks noGrp="1"/>
          </p:cNvSpPr>
          <p:nvPr>
            <p:ph type="ftr" sz="quarter" idx="11"/>
          </p:nvPr>
        </p:nvSpPr>
        <p:spPr/>
        <p:txBody>
          <a:bodyPr rtlCol="0"/>
          <a:lstStyle/>
          <a:p>
            <a:pPr rtl="0"/>
            <a:r>
              <a:rPr lang="fr-FR" noProof="0"/>
              <a:t>PRÉSENTATION PROMOTIONNELLE</a:t>
            </a:r>
          </a:p>
        </p:txBody>
      </p:sp>
      <p:sp>
        <p:nvSpPr>
          <p:cNvPr id="7" name="Espace réservé du numéro de diapositive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rtlCol="0"/>
          <a:lstStyle/>
          <a:p>
            <a:pPr rtl="0"/>
            <a:fld id="{A402E4C0-AD5E-4E8C-9F21-7CCE474BDCEB}" type="slidenum">
              <a:rPr lang="fr-FR" noProof="0" smtClean="0"/>
              <a:t>‹N°›</a:t>
            </a:fld>
            <a:endParaRPr lang="fr-FR" noProof="0"/>
          </a:p>
        </p:txBody>
      </p:sp>
      <p:sp>
        <p:nvSpPr>
          <p:cNvPr id="12" name="Espace réservé du texte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13" name="Espace réservé du texte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fr-FR" noProof="0"/>
              <a:t>Cliquer pour ajouter du texte</a:t>
            </a:r>
          </a:p>
        </p:txBody>
      </p:sp>
      <p:sp>
        <p:nvSpPr>
          <p:cNvPr id="14" name="Espace réservé du texte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fr-FR" noProof="0"/>
              <a:t>Cliquer pour ajouter du texte</a:t>
            </a:r>
          </a:p>
        </p:txBody>
      </p:sp>
      <p:sp>
        <p:nvSpPr>
          <p:cNvPr id="15" name="Espace réservé du texte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fr-FR" noProof="0"/>
              <a:t>Cliquer pour ajouter du texte</a:t>
            </a:r>
          </a:p>
        </p:txBody>
      </p:sp>
      <p:sp>
        <p:nvSpPr>
          <p:cNvPr id="16" name="Espace réservé du texte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fr-FR" noProof="0"/>
              <a:t>Cliquer pour ajouter du texte</a:t>
            </a:r>
          </a:p>
        </p:txBody>
      </p:sp>
      <p:sp>
        <p:nvSpPr>
          <p:cNvPr id="17" name="Espace réservé du texte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18" name="Espace réservé du texte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19" name="Espace réservé du texte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2" name="Titr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rtlCol="0" anchor="t">
            <a:normAutofit/>
          </a:bodyPr>
          <a:lstStyle>
            <a:lvl1pPr>
              <a:lnSpc>
                <a:spcPct val="125000"/>
              </a:lnSpc>
              <a:defRPr sz="2800">
                <a:ln w="19050">
                  <a:solidFill>
                    <a:schemeClr val="bg1"/>
                  </a:solidFill>
                </a:ln>
              </a:defRPr>
            </a:lvl1pPr>
          </a:lstStyle>
          <a:p>
            <a:pPr rtl="0"/>
            <a:r>
              <a:rPr lang="fr-FR" noProof="0"/>
              <a:t>Cliquez pour ajouter un titre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ésentation du produit">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Espace réservé de la date 6">
            <a:extLst>
              <a:ext uri="{FF2B5EF4-FFF2-40B4-BE49-F238E27FC236}">
                <a16:creationId xmlns:a16="http://schemas.microsoft.com/office/drawing/2014/main" id="{15DD4FC6-591F-4220-A331-724C4FE41E93}"/>
              </a:ext>
            </a:extLst>
          </p:cNvPr>
          <p:cNvSpPr>
            <a:spLocks noGrp="1"/>
          </p:cNvSpPr>
          <p:nvPr>
            <p:ph type="dt" sz="half" idx="10"/>
          </p:nvPr>
        </p:nvSpPr>
        <p:spPr/>
        <p:txBody>
          <a:bodyPr rtlCol="0"/>
          <a:lstStyle/>
          <a:p>
            <a:pPr rtl="0"/>
            <a:r>
              <a:rPr lang="fr-FR" noProof="0"/>
              <a:t>06/08/20XX</a:t>
            </a:r>
          </a:p>
        </p:txBody>
      </p:sp>
      <p:sp>
        <p:nvSpPr>
          <p:cNvPr id="8" name="Espace réservé du pied de page 7">
            <a:extLst>
              <a:ext uri="{FF2B5EF4-FFF2-40B4-BE49-F238E27FC236}">
                <a16:creationId xmlns:a16="http://schemas.microsoft.com/office/drawing/2014/main" id="{A1506146-DCCA-4419-9FC3-7F33AEABA41D}"/>
              </a:ext>
            </a:extLst>
          </p:cNvPr>
          <p:cNvSpPr>
            <a:spLocks noGrp="1"/>
          </p:cNvSpPr>
          <p:nvPr>
            <p:ph type="ftr" sz="quarter" idx="11"/>
          </p:nvPr>
        </p:nvSpPr>
        <p:spPr/>
        <p:txBody>
          <a:bodyPr rtlCol="0"/>
          <a:lstStyle/>
          <a:p>
            <a:pPr rtl="0"/>
            <a:r>
              <a:rPr lang="fr-FR" noProof="0"/>
              <a:t>PRÉSENTATION PROMOTIONNELLE</a:t>
            </a:r>
          </a:p>
        </p:txBody>
      </p:sp>
      <p:sp>
        <p:nvSpPr>
          <p:cNvPr id="9" name="Espace réservé du numéro de diapositive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rtlCol="0"/>
          <a:lstStyle/>
          <a:p>
            <a:pPr rtl="0"/>
            <a:fld id="{A402E4C0-AD5E-4E8C-9F21-7CCE474BDCEB}" type="slidenum">
              <a:rPr lang="fr-FR" noProof="0" smtClean="0"/>
              <a:t>‹N°›</a:t>
            </a:fld>
            <a:endParaRPr lang="fr-FR" noProof="0"/>
          </a:p>
        </p:txBody>
      </p:sp>
      <p:sp>
        <p:nvSpPr>
          <p:cNvPr id="35" name="Espace réservé du texte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36" name="Espace réservé du texte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fr-FR" noProof="0"/>
              <a:t>Cliquer pour ajouter du texte</a:t>
            </a:r>
          </a:p>
        </p:txBody>
      </p:sp>
      <p:sp>
        <p:nvSpPr>
          <p:cNvPr id="37" name="Espace réservé du texte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fr-FR" noProof="0"/>
              <a:t>Cliquer pour ajouter du texte</a:t>
            </a:r>
          </a:p>
        </p:txBody>
      </p:sp>
      <p:sp>
        <p:nvSpPr>
          <p:cNvPr id="38" name="Espace réservé du texte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fr-FR" noProof="0"/>
              <a:t>Cliquer pour ajouter du texte</a:t>
            </a:r>
          </a:p>
        </p:txBody>
      </p:sp>
      <p:sp>
        <p:nvSpPr>
          <p:cNvPr id="39" name="Espace réservé du texte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fr-FR" noProof="0"/>
              <a:t>Cliquer pour ajouter du texte</a:t>
            </a:r>
          </a:p>
        </p:txBody>
      </p:sp>
      <p:sp>
        <p:nvSpPr>
          <p:cNvPr id="40" name="Espace réservé du texte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41" name="Espace réservé du texte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42" name="Espace réservé du texte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2" name="Titr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rtlCol="0">
            <a:normAutofit/>
          </a:bodyPr>
          <a:lstStyle>
            <a:lvl1pPr algn="ctr">
              <a:lnSpc>
                <a:spcPct val="125000"/>
              </a:lnSpc>
              <a:defRPr sz="2800">
                <a:ln w="19050">
                  <a:solidFill>
                    <a:schemeClr val="bg1"/>
                  </a:solidFill>
                </a:ln>
              </a:defRPr>
            </a:lvl1pPr>
          </a:lstStyle>
          <a:p>
            <a:pPr rtl="0"/>
            <a:r>
              <a:rPr lang="fr-FR" noProof="0"/>
              <a:t>Cliquez pour ajouter un titre</a:t>
            </a:r>
          </a:p>
        </p:txBody>
      </p:sp>
      <p:sp>
        <p:nvSpPr>
          <p:cNvPr id="4" name="Espace réservé d’image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rtlCol="0" anchor="ctr">
            <a:normAutofit/>
          </a:bodyPr>
          <a:lstStyle>
            <a:lvl1pPr marL="0" indent="0" algn="ctr">
              <a:buNone/>
              <a:defRPr sz="900">
                <a:solidFill>
                  <a:schemeClr val="bg1"/>
                </a:solidFill>
              </a:defRPr>
            </a:lvl1pPr>
          </a:lstStyle>
          <a:p>
            <a:pPr rtl="0"/>
            <a:endParaRPr lang="fr-FR" noProof="0"/>
          </a:p>
        </p:txBody>
      </p:sp>
      <p:sp>
        <p:nvSpPr>
          <p:cNvPr id="22" name="Espace réservé d’image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rtlCol="0" anchor="ctr">
            <a:normAutofit/>
          </a:bodyPr>
          <a:lstStyle>
            <a:lvl1pPr marL="0" indent="0" algn="ctr">
              <a:buNone/>
              <a:defRPr sz="900">
                <a:solidFill>
                  <a:schemeClr val="bg1"/>
                </a:solidFill>
              </a:defRPr>
            </a:lvl1pPr>
          </a:lstStyle>
          <a:p>
            <a:pPr rtl="0"/>
            <a:endParaRPr lang="fr-FR" noProof="0"/>
          </a:p>
        </p:txBody>
      </p:sp>
      <p:sp>
        <p:nvSpPr>
          <p:cNvPr id="24" name="Espace réservé d’image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rtlCol="0" anchor="ctr">
            <a:normAutofit/>
          </a:bodyPr>
          <a:lstStyle>
            <a:lvl1pPr marL="0" indent="0" algn="ctr">
              <a:buNone/>
              <a:defRPr sz="900">
                <a:solidFill>
                  <a:schemeClr val="bg1"/>
                </a:solidFill>
              </a:defRPr>
            </a:lvl1pPr>
          </a:lstStyle>
          <a:p>
            <a:pPr rtl="0"/>
            <a:endParaRPr lang="fr-FR" noProof="0"/>
          </a:p>
        </p:txBody>
      </p:sp>
      <p:sp>
        <p:nvSpPr>
          <p:cNvPr id="25" name="Espace réservé d’image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rtlCol="0" anchor="ctr">
            <a:normAutofit/>
          </a:bodyPr>
          <a:lstStyle>
            <a:lvl1pPr marL="0" indent="0" algn="ctr">
              <a:buNone/>
              <a:defRPr sz="900">
                <a:solidFill>
                  <a:schemeClr val="bg1"/>
                </a:solidFill>
              </a:defRPr>
            </a:lvl1pPr>
          </a:lstStyle>
          <a:p>
            <a:pPr rtl="0"/>
            <a:endParaRPr lang="fr-FR" noProof="0"/>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vantages du produit">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Espace réservé d’image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rtlCol="0"/>
          <a:lstStyle>
            <a:lvl1pPr marL="0" indent="0" algn="ctr">
              <a:buNone/>
              <a:defRPr>
                <a:solidFill>
                  <a:schemeClr val="bg1"/>
                </a:solidFill>
              </a:defRPr>
            </a:lvl1pPr>
          </a:lstStyle>
          <a:p>
            <a:pPr rtl="0"/>
            <a:r>
              <a:rPr lang="fr-FR" noProof="0"/>
              <a:t>Cliquez pour ajouter une photo</a:t>
            </a:r>
          </a:p>
        </p:txBody>
      </p:sp>
      <p:sp>
        <p:nvSpPr>
          <p:cNvPr id="2" name="Titr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rtlCol="0" anchor="t">
            <a:normAutofit/>
          </a:bodyPr>
          <a:lstStyle>
            <a:lvl1pPr algn="l">
              <a:lnSpc>
                <a:spcPct val="100000"/>
              </a:lnSpc>
              <a:defRPr sz="2800"/>
            </a:lvl1pPr>
          </a:lstStyle>
          <a:p>
            <a:pPr rtl="0"/>
            <a:r>
              <a:rPr lang="fr-FR" noProof="0"/>
              <a:t>Cliquez pour ajouter un titre</a:t>
            </a:r>
          </a:p>
        </p:txBody>
      </p:sp>
      <p:sp>
        <p:nvSpPr>
          <p:cNvPr id="9" name="Espace réservé du texte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rtlCol="0">
            <a:noAutofit/>
          </a:bodyPr>
          <a:lstStyle>
            <a:lvl1pPr marL="0" indent="0" algn="l">
              <a:lnSpc>
                <a:spcPct val="125000"/>
              </a:lnSpc>
              <a:buNone/>
              <a:defRPr sz="1400" spc="100" baseline="0">
                <a:solidFill>
                  <a:schemeClr val="accent2"/>
                </a:solidFill>
              </a:defRPr>
            </a:lvl1pPr>
          </a:lstStyle>
          <a:p>
            <a:pPr lvl="0" rtl="0"/>
            <a:r>
              <a:rPr lang="fr-FR" noProof="0"/>
              <a:t>Cliquer pour ajouter du texte</a:t>
            </a:r>
          </a:p>
        </p:txBody>
      </p:sp>
      <p:sp>
        <p:nvSpPr>
          <p:cNvPr id="3" name="Espace réservé de la date 2">
            <a:extLst>
              <a:ext uri="{FF2B5EF4-FFF2-40B4-BE49-F238E27FC236}">
                <a16:creationId xmlns:a16="http://schemas.microsoft.com/office/drawing/2014/main" id="{4A927E28-2C60-4D18-8BB3-DC9627E13C59}"/>
              </a:ext>
            </a:extLst>
          </p:cNvPr>
          <p:cNvSpPr>
            <a:spLocks noGrp="1"/>
          </p:cNvSpPr>
          <p:nvPr>
            <p:ph type="dt" sz="half" idx="10"/>
          </p:nvPr>
        </p:nvSpPr>
        <p:spPr/>
        <p:txBody>
          <a:bodyPr rtlCol="0"/>
          <a:lstStyle/>
          <a:p>
            <a:pPr rtl="0"/>
            <a:r>
              <a:rPr lang="fr-FR" noProof="0"/>
              <a:t>06/08/20XX</a:t>
            </a:r>
          </a:p>
        </p:txBody>
      </p:sp>
      <p:sp>
        <p:nvSpPr>
          <p:cNvPr id="4" name="Espace réservé du pied de page 3">
            <a:extLst>
              <a:ext uri="{FF2B5EF4-FFF2-40B4-BE49-F238E27FC236}">
                <a16:creationId xmlns:a16="http://schemas.microsoft.com/office/drawing/2014/main" id="{4290EE45-541D-483E-A0B8-5997A2F98DA3}"/>
              </a:ext>
            </a:extLst>
          </p:cNvPr>
          <p:cNvSpPr>
            <a:spLocks noGrp="1"/>
          </p:cNvSpPr>
          <p:nvPr>
            <p:ph type="ftr" sz="quarter" idx="11"/>
          </p:nvPr>
        </p:nvSpPr>
        <p:spPr/>
        <p:txBody>
          <a:bodyPr rtlCol="0"/>
          <a:lstStyle/>
          <a:p>
            <a:pPr rtl="0"/>
            <a:r>
              <a:rPr lang="fr-FR" noProof="0"/>
              <a:t>PRÉSENTATION PROMOTIONNELLE</a:t>
            </a:r>
          </a:p>
        </p:txBody>
      </p:sp>
      <p:sp>
        <p:nvSpPr>
          <p:cNvPr id="5" name="Espace réservé du numéro de diapositive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rtlCol="0"/>
          <a:lstStyle/>
          <a:p>
            <a:pPr rtl="0"/>
            <a:fld id="{A402E4C0-AD5E-4E8C-9F21-7CCE474BDCEB}" type="slidenum">
              <a:rPr lang="fr-FR" noProof="0" smtClean="0"/>
              <a:t>‹N°›</a:t>
            </a:fld>
            <a:endParaRPr lang="fr-FR" noProof="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ésentation de l’entreprise">
    <p:spTree>
      <p:nvGrpSpPr>
        <p:cNvPr id="1" name=""/>
        <p:cNvGrpSpPr/>
        <p:nvPr/>
      </p:nvGrpSpPr>
      <p:grpSpPr>
        <a:xfrm>
          <a:off x="0" y="0"/>
          <a:ext cx="0" cy="0"/>
          <a:chOff x="0" y="0"/>
          <a:chExt cx="0" cy="0"/>
        </a:xfrm>
      </p:grpSpPr>
      <p:sp>
        <p:nvSpPr>
          <p:cNvPr id="5" name="Espace réservé d’image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rtlCol="0"/>
          <a:lstStyle>
            <a:lvl1pPr marL="0" indent="0" algn="ctr">
              <a:buNone/>
              <a:defRPr>
                <a:solidFill>
                  <a:schemeClr val="tx1"/>
                </a:solidFill>
              </a:defRPr>
            </a:lvl1pPr>
          </a:lstStyle>
          <a:p>
            <a:pPr rtl="0"/>
            <a:r>
              <a:rPr lang="fr-FR" noProof="0"/>
              <a:t>Cliquez pour ajouter une photo</a:t>
            </a:r>
          </a:p>
        </p:txBody>
      </p:sp>
      <p:sp>
        <p:nvSpPr>
          <p:cNvPr id="2" name="Titr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rtlCol="0">
            <a:noAutofit/>
          </a:bodyPr>
          <a:lstStyle>
            <a:lvl1pPr algn="ctr">
              <a:defRPr sz="5400">
                <a:ln w="19050">
                  <a:solidFill>
                    <a:schemeClr val="accent5"/>
                  </a:solidFill>
                </a:ln>
              </a:defRPr>
            </a:lvl1pPr>
          </a:lstStyle>
          <a:p>
            <a:pPr rtl="0"/>
            <a:r>
              <a:rPr lang="fr-FR" noProof="0"/>
              <a:t>Cliquez pour ajouter un titre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dèle commercial">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Espace réservé d’image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rtlCol="0"/>
          <a:lstStyle>
            <a:lvl1pPr marL="0" indent="0" algn="ctr">
              <a:buNone/>
              <a:defRPr>
                <a:solidFill>
                  <a:schemeClr val="bg1"/>
                </a:solidFill>
              </a:defRPr>
            </a:lvl1pPr>
          </a:lstStyle>
          <a:p>
            <a:pPr rtl="0"/>
            <a:r>
              <a:rPr lang="fr-FR" noProof="0"/>
              <a:t>Cliquez pour ajouter une photo</a:t>
            </a:r>
          </a:p>
        </p:txBody>
      </p:sp>
      <p:sp>
        <p:nvSpPr>
          <p:cNvPr id="2" name="Titr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rtlCol="0" anchor="t">
            <a:normAutofit/>
          </a:bodyPr>
          <a:lstStyle>
            <a:lvl1pPr algn="l">
              <a:lnSpc>
                <a:spcPct val="100000"/>
              </a:lnSpc>
              <a:defRPr sz="2800"/>
            </a:lvl1pPr>
          </a:lstStyle>
          <a:p>
            <a:pPr rtl="0"/>
            <a:r>
              <a:rPr lang="fr-FR" noProof="0"/>
              <a:t>Cliquez pour ajouter un titre</a:t>
            </a:r>
          </a:p>
        </p:txBody>
      </p:sp>
      <p:sp>
        <p:nvSpPr>
          <p:cNvPr id="16" name="Espace réservé du texte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rtlCol="0"/>
          <a:lstStyle>
            <a:lvl1pPr marL="0" indent="0">
              <a:buNone/>
              <a:defRPr sz="1600" b="1" cap="all" spc="200" baseline="0">
                <a:solidFill>
                  <a:schemeClr val="accent2"/>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15" name="Espace réservé du texte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fr-FR" noProof="0"/>
              <a:t>Cliquer pour ajouter du texte</a:t>
            </a:r>
          </a:p>
        </p:txBody>
      </p:sp>
      <p:sp>
        <p:nvSpPr>
          <p:cNvPr id="22" name="Espace réservé du texte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rtlCol="0"/>
          <a:lstStyle>
            <a:lvl1pPr marL="0" indent="0">
              <a:buNone/>
              <a:defRPr sz="1600" b="1" cap="all" spc="200" baseline="0">
                <a:solidFill>
                  <a:schemeClr val="accent2"/>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21" name="Espace réservé du texte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fr-FR" noProof="0"/>
              <a:t>Cliquer pour ajouter du texte</a:t>
            </a:r>
          </a:p>
        </p:txBody>
      </p:sp>
      <p:sp>
        <p:nvSpPr>
          <p:cNvPr id="24" name="Espace réservé du texte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rtlCol="0"/>
          <a:lstStyle>
            <a:lvl1pPr marL="0" indent="0">
              <a:buNone/>
              <a:defRPr sz="1600" b="1" cap="all" spc="200" baseline="0">
                <a:solidFill>
                  <a:schemeClr val="accent2"/>
                </a:solidFill>
                <a:latin typeface="Arial" panose="020B0604020202020204" pitchFamily="34" charset="0"/>
                <a:cs typeface="Arial" panose="020B0604020202020204" pitchFamily="34" charset="0"/>
              </a:defRPr>
            </a:lvl1pPr>
          </a:lstStyle>
          <a:p>
            <a:pPr lvl="0" rtl="0"/>
            <a:r>
              <a:rPr lang="fr-FR" noProof="0"/>
              <a:t>Cliquez pour ajouter un titre</a:t>
            </a:r>
          </a:p>
        </p:txBody>
      </p:sp>
      <p:sp>
        <p:nvSpPr>
          <p:cNvPr id="23" name="Espace réservé du texte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fr-FR" noProof="0"/>
              <a:t>Cliquer pour ajouter du texte</a:t>
            </a:r>
          </a:p>
        </p:txBody>
      </p:sp>
      <p:sp>
        <p:nvSpPr>
          <p:cNvPr id="5" name="Espace réservé de la date 4">
            <a:extLst>
              <a:ext uri="{FF2B5EF4-FFF2-40B4-BE49-F238E27FC236}">
                <a16:creationId xmlns:a16="http://schemas.microsoft.com/office/drawing/2014/main" id="{BBA930A0-A89C-48EB-A039-375BDA735BBF}"/>
              </a:ext>
            </a:extLst>
          </p:cNvPr>
          <p:cNvSpPr>
            <a:spLocks noGrp="1"/>
          </p:cNvSpPr>
          <p:nvPr>
            <p:ph type="dt" sz="half" idx="10"/>
          </p:nvPr>
        </p:nvSpPr>
        <p:spPr/>
        <p:txBody>
          <a:bodyPr rtlCol="0"/>
          <a:lstStyle/>
          <a:p>
            <a:pPr rtl="0"/>
            <a:r>
              <a:rPr lang="fr-FR" noProof="0"/>
              <a:t>06/08/20XX</a:t>
            </a:r>
          </a:p>
        </p:txBody>
      </p:sp>
      <p:sp>
        <p:nvSpPr>
          <p:cNvPr id="6" name="Espace réservé du pied de page 5">
            <a:extLst>
              <a:ext uri="{FF2B5EF4-FFF2-40B4-BE49-F238E27FC236}">
                <a16:creationId xmlns:a16="http://schemas.microsoft.com/office/drawing/2014/main" id="{A02A2494-B27D-418F-9D5E-8DE4FFB491B3}"/>
              </a:ext>
            </a:extLst>
          </p:cNvPr>
          <p:cNvSpPr>
            <a:spLocks noGrp="1"/>
          </p:cNvSpPr>
          <p:nvPr>
            <p:ph type="ftr" sz="quarter" idx="11"/>
          </p:nvPr>
        </p:nvSpPr>
        <p:spPr/>
        <p:txBody>
          <a:bodyPr rtlCol="0"/>
          <a:lstStyle/>
          <a:p>
            <a:pPr rtl="0"/>
            <a:r>
              <a:rPr lang="fr-FR" noProof="0"/>
              <a:t>PRÉSENTATION PROMOTIONNELLE</a:t>
            </a:r>
          </a:p>
        </p:txBody>
      </p:sp>
      <p:sp>
        <p:nvSpPr>
          <p:cNvPr id="7" name="Espace réservé du numéro de diapositive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rtlCol="0"/>
          <a:lstStyle/>
          <a:p>
            <a:pPr rtl="0"/>
            <a:fld id="{A402E4C0-AD5E-4E8C-9F21-7CCE474BDCEB}" type="slidenum">
              <a:rPr lang="fr-FR" noProof="0" smtClean="0"/>
              <a:t>‹N°›</a:t>
            </a:fld>
            <a:endParaRPr lang="fr-FR" noProof="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ue d’ensemble du marché">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Espace réservé de la date 4">
            <a:extLst>
              <a:ext uri="{FF2B5EF4-FFF2-40B4-BE49-F238E27FC236}">
                <a16:creationId xmlns:a16="http://schemas.microsoft.com/office/drawing/2014/main" id="{A410CE2C-509A-4C33-AB34-6F278F1171B9}"/>
              </a:ext>
            </a:extLst>
          </p:cNvPr>
          <p:cNvSpPr>
            <a:spLocks noGrp="1"/>
          </p:cNvSpPr>
          <p:nvPr>
            <p:ph type="dt" sz="half" idx="10"/>
          </p:nvPr>
        </p:nvSpPr>
        <p:spPr/>
        <p:txBody>
          <a:bodyPr rtlCol="0"/>
          <a:lstStyle/>
          <a:p>
            <a:pPr rtl="0"/>
            <a:r>
              <a:rPr lang="fr-FR" noProof="0"/>
              <a:t>06/08/20XX</a:t>
            </a:r>
          </a:p>
        </p:txBody>
      </p:sp>
      <p:sp>
        <p:nvSpPr>
          <p:cNvPr id="6" name="Espace réservé du pied de page 5">
            <a:extLst>
              <a:ext uri="{FF2B5EF4-FFF2-40B4-BE49-F238E27FC236}">
                <a16:creationId xmlns:a16="http://schemas.microsoft.com/office/drawing/2014/main" id="{78F06B8C-060C-4139-B354-239A56BB3422}"/>
              </a:ext>
            </a:extLst>
          </p:cNvPr>
          <p:cNvSpPr>
            <a:spLocks noGrp="1"/>
          </p:cNvSpPr>
          <p:nvPr>
            <p:ph type="ftr" sz="quarter" idx="11"/>
          </p:nvPr>
        </p:nvSpPr>
        <p:spPr/>
        <p:txBody>
          <a:bodyPr rtlCol="0"/>
          <a:lstStyle/>
          <a:p>
            <a:pPr rtl="0"/>
            <a:r>
              <a:rPr lang="fr-FR" noProof="0"/>
              <a:t>PRÉSENTATION PROMOTIONNELLE</a:t>
            </a:r>
          </a:p>
        </p:txBody>
      </p:sp>
      <p:sp>
        <p:nvSpPr>
          <p:cNvPr id="7" name="Espace réservé du numéro de diapositive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rtlCol="0"/>
          <a:lstStyle/>
          <a:p>
            <a:pPr rtl="0"/>
            <a:fld id="{A402E4C0-AD5E-4E8C-9F21-7CCE474BDCEB}" type="slidenum">
              <a:rPr lang="fr-FR" noProof="0" smtClean="0"/>
              <a:t>‹N°›</a:t>
            </a:fld>
            <a:endParaRPr lang="fr-FR" noProof="0"/>
          </a:p>
        </p:txBody>
      </p:sp>
      <p:sp>
        <p:nvSpPr>
          <p:cNvPr id="10" name="Espace réservé du texte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fr-FR" noProof="0"/>
              <a:t>Ajouter du texte ici</a:t>
            </a:r>
          </a:p>
        </p:txBody>
      </p:sp>
      <p:sp>
        <p:nvSpPr>
          <p:cNvPr id="11" name="Espace réservé du texte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rtlCol="0" anchor="b"/>
          <a:lstStyle>
            <a:lvl1pPr marL="0" indent="0" algn="r">
              <a:buNone/>
              <a:defRPr sz="4000" b="1" kern="0" cap="all" spc="400" baseline="0">
                <a:solidFill>
                  <a:schemeClr val="accent5"/>
                </a:solidFill>
                <a:latin typeface="Arial" panose="020B0604020202020204" pitchFamily="34" charset="0"/>
                <a:cs typeface="Arial" panose="020B0604020202020204" pitchFamily="34" charset="0"/>
              </a:defRPr>
            </a:lvl1pPr>
          </a:lstStyle>
          <a:p>
            <a:pPr lvl="0" rtl="0"/>
            <a:r>
              <a:rPr lang="fr-FR" noProof="0"/>
              <a:t>Ajouter un titre</a:t>
            </a:r>
          </a:p>
        </p:txBody>
      </p:sp>
      <p:sp>
        <p:nvSpPr>
          <p:cNvPr id="12" name="Espace réservé du texte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fr-FR" noProof="0"/>
              <a:t>Ajouter du texte ici</a:t>
            </a:r>
          </a:p>
        </p:txBody>
      </p:sp>
      <p:sp>
        <p:nvSpPr>
          <p:cNvPr id="13" name="Espace réservé du texte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fr-FR" noProof="0"/>
              <a:t>Ajouter du texte ici</a:t>
            </a:r>
          </a:p>
        </p:txBody>
      </p:sp>
      <p:cxnSp>
        <p:nvCxnSpPr>
          <p:cNvPr id="14" name="Connecteur droit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Espace réservé du texte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rtlCol="0" anchor="b"/>
          <a:lstStyle>
            <a:lvl1pPr marL="0" indent="0" algn="r">
              <a:buNone/>
              <a:defRPr sz="4000" b="1" kern="0" cap="all" spc="400" baseline="0">
                <a:solidFill>
                  <a:schemeClr val="accent5"/>
                </a:solidFill>
                <a:latin typeface="Arial" panose="020B0604020202020204" pitchFamily="34" charset="0"/>
                <a:cs typeface="Arial" panose="020B0604020202020204" pitchFamily="34" charset="0"/>
              </a:defRPr>
            </a:lvl1pPr>
          </a:lstStyle>
          <a:p>
            <a:pPr lvl="0" rtl="0"/>
            <a:r>
              <a:rPr lang="fr-FR" noProof="0"/>
              <a:t>Ajouter un titre</a:t>
            </a:r>
          </a:p>
        </p:txBody>
      </p:sp>
      <p:sp>
        <p:nvSpPr>
          <p:cNvPr id="16" name="Espace réservé du texte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rtlCol="0" anchor="b"/>
          <a:lstStyle>
            <a:lvl1pPr marL="0" indent="0" algn="r">
              <a:buNone/>
              <a:defRPr sz="4000" b="1" kern="0" cap="all" spc="400" baseline="0">
                <a:solidFill>
                  <a:schemeClr val="accent5"/>
                </a:solidFill>
                <a:latin typeface="Arial" panose="020B0604020202020204" pitchFamily="34" charset="0"/>
                <a:cs typeface="Arial" panose="020B0604020202020204" pitchFamily="34" charset="0"/>
              </a:defRPr>
            </a:lvl1pPr>
          </a:lstStyle>
          <a:p>
            <a:pPr lvl="0" rtl="0"/>
            <a:r>
              <a:rPr lang="fr-FR" noProof="0"/>
              <a:t>Ajouter un titre</a:t>
            </a:r>
          </a:p>
        </p:txBody>
      </p:sp>
      <p:cxnSp>
        <p:nvCxnSpPr>
          <p:cNvPr id="26" name="Connecteur droit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rtlCol="0">
            <a:noAutofit/>
          </a:bodyPr>
          <a:lstStyle>
            <a:lvl1pPr>
              <a:lnSpc>
                <a:spcPct val="100000"/>
              </a:lnSpc>
              <a:defRPr sz="2800">
                <a:ln w="19050">
                  <a:solidFill>
                    <a:schemeClr val="accent5"/>
                  </a:solidFill>
                </a:ln>
              </a:defRPr>
            </a:lvl1pPr>
          </a:lstStyle>
          <a:p>
            <a:pPr rtl="0"/>
            <a:r>
              <a:rPr lang="fr-FR" noProof="0"/>
              <a:t>Cliquez pour ajouter un titre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0"/>
              <a:t>Modifiez le style du titre</a:t>
            </a:r>
          </a:p>
        </p:txBody>
      </p:sp>
      <p:sp>
        <p:nvSpPr>
          <p:cNvPr id="3" name="Espace réservé du texte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r>
              <a:rPr lang="fr-FR" noProof="0"/>
              <a:t>06/08/20XX</a:t>
            </a:r>
          </a:p>
        </p:txBody>
      </p:sp>
      <p:sp>
        <p:nvSpPr>
          <p:cNvPr id="5" name="Espace réservé du pied de page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r>
              <a:rPr lang="fr-FR" noProof="0"/>
              <a:t>PRÉSENTATION PROMOTIONNELLE</a:t>
            </a:r>
          </a:p>
        </p:txBody>
      </p:sp>
      <p:sp>
        <p:nvSpPr>
          <p:cNvPr id="6" name="Espace réservé du numéro de diapositive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fld id="{A402E4C0-AD5E-4E8C-9F21-7CCE474BDCEB}" type="slidenum">
              <a:rPr lang="fr-FR" noProof="0" smtClean="0"/>
              <a:pPr rtl="0"/>
              <a:t>‹N°›</a:t>
            </a:fld>
            <a:endParaRPr lang="fr-FR" noProof="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dt="0"/>
  <p:txStyles>
    <p:titleStyle>
      <a:lvl1pPr algn="l" defTabSz="914400" rtl="0" eaLnBrk="1" latinLnBrk="0" hangingPunct="1">
        <a:lnSpc>
          <a:spcPct val="80000"/>
        </a:lnSpc>
        <a:spcBef>
          <a:spcPct val="0"/>
        </a:spcBef>
        <a:buNone/>
        <a:defRPr sz="4400" b="1" kern="1200" cap="all" spc="400" baseline="0">
          <a:ln w="19050">
            <a:solidFill>
              <a:schemeClr val="accent2"/>
            </a:solidFill>
          </a:ln>
          <a:no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Espace réservé d’image 76" descr="Femme portant des lunettes violettes affichant des données">
            <a:extLst>
              <a:ext uri="{FF2B5EF4-FFF2-40B4-BE49-F238E27FC236}">
                <a16:creationId xmlns:a16="http://schemas.microsoft.com/office/drawing/2014/main" id="{2F849723-3772-4844-AB3A-EF3DFAF34B83}"/>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flipH="1">
            <a:off x="752100" y="739303"/>
            <a:ext cx="6825035" cy="5379395"/>
          </a:xfrm>
        </p:spPr>
      </p:pic>
      <p:sp>
        <p:nvSpPr>
          <p:cNvPr id="22" name="Titre 21">
            <a:extLst>
              <a:ext uri="{FF2B5EF4-FFF2-40B4-BE49-F238E27FC236}">
                <a16:creationId xmlns:a16="http://schemas.microsoft.com/office/drawing/2014/main" id="{115C523A-AC40-4CBA-9DF4-B287ED32185D}"/>
              </a:ext>
            </a:extLst>
          </p:cNvPr>
          <p:cNvSpPr>
            <a:spLocks noGrp="1"/>
          </p:cNvSpPr>
          <p:nvPr>
            <p:ph type="title"/>
          </p:nvPr>
        </p:nvSpPr>
        <p:spPr>
          <a:xfrm>
            <a:off x="6322977" y="1663435"/>
            <a:ext cx="5869021" cy="2003898"/>
          </a:xfrm>
        </p:spPr>
        <p:txBody>
          <a:bodyPr rtlCol="0"/>
          <a:lstStyle/>
          <a:p>
            <a:pPr rtl="0"/>
            <a:r>
              <a:rPr lang="fr-FR" sz="3000">
                <a:latin typeface="Arial"/>
                <a:cs typeface="Arial"/>
              </a:rPr>
              <a:t>Présentation </a:t>
            </a:r>
            <a:r>
              <a:rPr lang="fr-FR" sz="3000" err="1">
                <a:latin typeface="Arial"/>
                <a:cs typeface="Arial"/>
              </a:rPr>
              <a:t>Remot-DisksSpace</a:t>
            </a:r>
            <a:endParaRPr lang="fr-FR" sz="3000" err="1"/>
          </a:p>
        </p:txBody>
      </p:sp>
      <p:sp>
        <p:nvSpPr>
          <p:cNvPr id="17" name="Espace réservé du texte 16">
            <a:extLst>
              <a:ext uri="{FF2B5EF4-FFF2-40B4-BE49-F238E27FC236}">
                <a16:creationId xmlns:a16="http://schemas.microsoft.com/office/drawing/2014/main" id="{75B1C734-42CB-4311-8905-2F41D09107C7}"/>
              </a:ext>
            </a:extLst>
          </p:cNvPr>
          <p:cNvSpPr>
            <a:spLocks noGrp="1"/>
          </p:cNvSpPr>
          <p:nvPr>
            <p:ph type="body" sz="quarter" idx="15"/>
          </p:nvPr>
        </p:nvSpPr>
        <p:spPr>
          <a:xfrm>
            <a:off x="6822159" y="2919436"/>
            <a:ext cx="4925188" cy="339247"/>
          </a:xfrm>
        </p:spPr>
        <p:txBody>
          <a:bodyPr vert="horz" lIns="91440" tIns="45720" rIns="91440" bIns="45720" rtlCol="0" anchor="t">
            <a:normAutofit fontScale="85000" lnSpcReduction="20000"/>
          </a:bodyPr>
          <a:lstStyle/>
          <a:p>
            <a:pPr rtl="0"/>
            <a:r>
              <a:rPr lang="fr-FR"/>
              <a:t>Nikola-</a:t>
            </a:r>
            <a:r>
              <a:rPr lang="fr-FR" err="1"/>
              <a:t>Siem</a:t>
            </a:r>
            <a:r>
              <a:rPr lang="fr-FR"/>
              <a:t>-Mussa</a:t>
            </a:r>
          </a:p>
        </p:txBody>
      </p:sp>
    </p:spTree>
    <p:extLst>
      <p:ext uri="{BB962C8B-B14F-4D97-AF65-F5344CB8AC3E}">
        <p14:creationId xmlns:p14="http://schemas.microsoft.com/office/powerpoint/2010/main" val="1883836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re 32">
            <a:extLst>
              <a:ext uri="{FF2B5EF4-FFF2-40B4-BE49-F238E27FC236}">
                <a16:creationId xmlns:a16="http://schemas.microsoft.com/office/drawing/2014/main" id="{4F4C28E4-6D60-402B-8F22-B1AED571D98D}"/>
              </a:ext>
            </a:extLst>
          </p:cNvPr>
          <p:cNvSpPr>
            <a:spLocks noGrp="1"/>
          </p:cNvSpPr>
          <p:nvPr>
            <p:ph type="title"/>
          </p:nvPr>
        </p:nvSpPr>
        <p:spPr>
          <a:xfrm>
            <a:off x="5391855" y="134526"/>
            <a:ext cx="1413996" cy="668201"/>
          </a:xfrm>
        </p:spPr>
        <p:txBody>
          <a:bodyPr rtlCol="0"/>
          <a:lstStyle/>
          <a:p>
            <a:r>
              <a:rPr lang="fr-FR">
                <a:latin typeface="Arial"/>
                <a:cs typeface="Arial"/>
              </a:rPr>
              <a:t>Ping</a:t>
            </a:r>
            <a:endParaRPr lang="fr-FR"/>
          </a:p>
        </p:txBody>
      </p:sp>
      <p:sp>
        <p:nvSpPr>
          <p:cNvPr id="5" name="Espace réservé du numéro de diapositive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fr-FR" smtClean="0"/>
              <a:pPr rtl="0"/>
              <a:t>10</a:t>
            </a:fld>
            <a:endParaRPr lang="fr-FR"/>
          </a:p>
        </p:txBody>
      </p:sp>
      <p:sp>
        <p:nvSpPr>
          <p:cNvPr id="3" name="ZoneTexte 2">
            <a:extLst>
              <a:ext uri="{FF2B5EF4-FFF2-40B4-BE49-F238E27FC236}">
                <a16:creationId xmlns:a16="http://schemas.microsoft.com/office/drawing/2014/main" id="{D0000394-7620-3DFF-29E4-108782D0234E}"/>
              </a:ext>
            </a:extLst>
          </p:cNvPr>
          <p:cNvSpPr txBox="1"/>
          <p:nvPr/>
        </p:nvSpPr>
        <p:spPr>
          <a:xfrm>
            <a:off x="886067" y="2462083"/>
            <a:ext cx="3532093"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800">
                <a:solidFill>
                  <a:schemeClr val="bg1"/>
                </a:solidFill>
              </a:rPr>
              <a:t>Pour pouvoir pinger les machines entre elles, il faut qu'elle soit dans le même sous-réseau.</a:t>
            </a:r>
          </a:p>
        </p:txBody>
      </p:sp>
      <p:pic>
        <p:nvPicPr>
          <p:cNvPr id="6" name="Image 5" descr="Une image contenant texte, diagramme, capture d’écran&#10;&#10;Description générée automatiquement">
            <a:extLst>
              <a:ext uri="{FF2B5EF4-FFF2-40B4-BE49-F238E27FC236}">
                <a16:creationId xmlns:a16="http://schemas.microsoft.com/office/drawing/2014/main" id="{5519ECB0-4B41-BE59-21E0-76A54452CD93}"/>
              </a:ext>
            </a:extLst>
          </p:cNvPr>
          <p:cNvPicPr>
            <a:picLocks noChangeAspect="1"/>
          </p:cNvPicPr>
          <p:nvPr/>
        </p:nvPicPr>
        <p:blipFill>
          <a:blip r:embed="rId3"/>
          <a:stretch>
            <a:fillRect/>
          </a:stretch>
        </p:blipFill>
        <p:spPr>
          <a:xfrm>
            <a:off x="6173141" y="1361581"/>
            <a:ext cx="5123274" cy="4445282"/>
          </a:xfrm>
          <a:prstGeom prst="rect">
            <a:avLst/>
          </a:prstGeom>
        </p:spPr>
      </p:pic>
    </p:spTree>
    <p:extLst>
      <p:ext uri="{BB962C8B-B14F-4D97-AF65-F5344CB8AC3E}">
        <p14:creationId xmlns:p14="http://schemas.microsoft.com/office/powerpoint/2010/main" val="2945855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re 33">
            <a:extLst>
              <a:ext uri="{FF2B5EF4-FFF2-40B4-BE49-F238E27FC236}">
                <a16:creationId xmlns:a16="http://schemas.microsoft.com/office/drawing/2014/main" id="{01A4D341-9CED-415E-A417-C204833D5641}"/>
              </a:ext>
            </a:extLst>
          </p:cNvPr>
          <p:cNvSpPr>
            <a:spLocks noGrp="1"/>
          </p:cNvSpPr>
          <p:nvPr>
            <p:ph type="title"/>
          </p:nvPr>
        </p:nvSpPr>
        <p:spPr/>
        <p:txBody>
          <a:bodyPr rtlCol="0">
            <a:normAutofit fontScale="90000"/>
          </a:bodyPr>
          <a:lstStyle/>
          <a:p>
            <a:r>
              <a:rPr lang="fr-FR" sz="2800" i="0" u="none" strike="noStrike" kern="1200" cap="all" spc="400" normalizeH="0">
                <a:ln w="19050">
                  <a:solidFill>
                    <a:schemeClr val="accent5"/>
                  </a:solidFill>
                </a:ln>
                <a:noFill/>
                <a:effectLst/>
                <a:uLnTx/>
                <a:uFillTx/>
                <a:latin typeface="Arial"/>
                <a:ea typeface="+mn-ea"/>
                <a:cs typeface="Arial"/>
              </a:rPr>
              <a:t>Problème</a:t>
            </a:r>
            <a:r>
              <a:rPr lang="fr-FR">
                <a:latin typeface="Arial"/>
                <a:ea typeface="+mn-ea"/>
                <a:cs typeface="Arial"/>
              </a:rPr>
              <a:t> rencontré</a:t>
            </a:r>
            <a:endParaRPr lang="fr-FR"/>
          </a:p>
        </p:txBody>
      </p:sp>
      <p:pic>
        <p:nvPicPr>
          <p:cNvPr id="52" name="Espace réservé d’image 51" descr="Gros plan d’une personne portant des lunettes et les mesures des yeux">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flipH="1">
            <a:off x="0" y="729926"/>
            <a:ext cx="3581400" cy="5388772"/>
          </a:xfrm>
        </p:spPr>
      </p:pic>
      <p:sp>
        <p:nvSpPr>
          <p:cNvPr id="64" name="Espace réservé du texte 63">
            <a:extLst>
              <a:ext uri="{FF2B5EF4-FFF2-40B4-BE49-F238E27FC236}">
                <a16:creationId xmlns:a16="http://schemas.microsoft.com/office/drawing/2014/main" id="{65AD76B6-01DC-462A-9FF0-16CC82FBDBE0}"/>
              </a:ext>
            </a:extLst>
          </p:cNvPr>
          <p:cNvSpPr>
            <a:spLocks noGrp="1"/>
          </p:cNvSpPr>
          <p:nvPr>
            <p:ph type="body" sz="quarter" idx="22"/>
          </p:nvPr>
        </p:nvSpPr>
        <p:spPr>
          <a:xfrm>
            <a:off x="4065516" y="1921400"/>
            <a:ext cx="2747175" cy="365125"/>
          </a:xfrm>
        </p:spPr>
        <p:txBody>
          <a:bodyPr rtlCol="0">
            <a:normAutofit/>
          </a:bodyPr>
          <a:lstStyle/>
          <a:p>
            <a:pPr rtl="0"/>
            <a:r>
              <a:rPr lang="fr-FR"/>
              <a:t>Écart de marché</a:t>
            </a:r>
          </a:p>
        </p:txBody>
      </p:sp>
      <p:sp>
        <p:nvSpPr>
          <p:cNvPr id="63" name="Espace réservé du texte 62">
            <a:extLst>
              <a:ext uri="{FF2B5EF4-FFF2-40B4-BE49-F238E27FC236}">
                <a16:creationId xmlns:a16="http://schemas.microsoft.com/office/drawing/2014/main" id="{831B3626-E1D2-42AE-AB45-94BC5112D8FC}"/>
              </a:ext>
            </a:extLst>
          </p:cNvPr>
          <p:cNvSpPr>
            <a:spLocks noGrp="1"/>
          </p:cNvSpPr>
          <p:nvPr>
            <p:ph type="body" sz="quarter" idx="16"/>
          </p:nvPr>
        </p:nvSpPr>
        <p:spPr>
          <a:xfrm>
            <a:off x="6746476" y="1921400"/>
            <a:ext cx="2289974" cy="365125"/>
          </a:xfrm>
        </p:spPr>
        <p:txBody>
          <a:bodyPr rtlCol="0"/>
          <a:lstStyle/>
          <a:p>
            <a:pPr rtl="0"/>
            <a:r>
              <a:rPr lang="fr-FR"/>
              <a:t>Clients</a:t>
            </a:r>
          </a:p>
        </p:txBody>
      </p:sp>
      <p:sp>
        <p:nvSpPr>
          <p:cNvPr id="67" name="Espace réservé du texte 66">
            <a:extLst>
              <a:ext uri="{FF2B5EF4-FFF2-40B4-BE49-F238E27FC236}">
                <a16:creationId xmlns:a16="http://schemas.microsoft.com/office/drawing/2014/main" id="{3705D4B7-D21E-458D-B289-A189923D7B3E}"/>
              </a:ext>
            </a:extLst>
          </p:cNvPr>
          <p:cNvSpPr>
            <a:spLocks noGrp="1"/>
          </p:cNvSpPr>
          <p:nvPr>
            <p:ph type="body" sz="quarter" idx="25"/>
          </p:nvPr>
        </p:nvSpPr>
        <p:spPr>
          <a:xfrm>
            <a:off x="9417910" y="1671250"/>
            <a:ext cx="2289974" cy="631752"/>
          </a:xfrm>
        </p:spPr>
        <p:txBody>
          <a:bodyPr rtlCol="0">
            <a:normAutofit/>
          </a:bodyPr>
          <a:lstStyle/>
          <a:p>
            <a:pPr rtl="0"/>
            <a:r>
              <a:rPr lang="fr-FR"/>
              <a:t>Données financières</a:t>
            </a:r>
          </a:p>
        </p:txBody>
      </p:sp>
      <p:sp>
        <p:nvSpPr>
          <p:cNvPr id="43" name="Espace réservé du texte 42">
            <a:extLst>
              <a:ext uri="{FF2B5EF4-FFF2-40B4-BE49-F238E27FC236}">
                <a16:creationId xmlns:a16="http://schemas.microsoft.com/office/drawing/2014/main" id="{80683256-31D4-4761-874B-66494293B9AF}"/>
              </a:ext>
            </a:extLst>
          </p:cNvPr>
          <p:cNvSpPr>
            <a:spLocks noGrp="1"/>
          </p:cNvSpPr>
          <p:nvPr>
            <p:ph type="body" sz="quarter" idx="18"/>
          </p:nvPr>
        </p:nvSpPr>
        <p:spPr>
          <a:xfrm>
            <a:off x="4065518" y="2245710"/>
            <a:ext cx="2289974" cy="1739538"/>
          </a:xfrm>
        </p:spPr>
        <p:txBody>
          <a:bodyPr rtlCol="0"/>
          <a:lstStyle/>
          <a:p>
            <a:pPr rtl="0"/>
            <a:r>
              <a:rPr lang="fr-FR"/>
              <a:t>Les nouvelles entreprises ont besoin d’outils organisationnels, mais utilisent des produits anciens ou obsolètes</a:t>
            </a:r>
          </a:p>
        </p:txBody>
      </p:sp>
      <p:sp>
        <p:nvSpPr>
          <p:cNvPr id="42" name="Espace réservé du texte 41">
            <a:extLst>
              <a:ext uri="{FF2B5EF4-FFF2-40B4-BE49-F238E27FC236}">
                <a16:creationId xmlns:a16="http://schemas.microsoft.com/office/drawing/2014/main" id="{A68FF55C-6F05-48FC-9323-AB8D48077BE6}"/>
              </a:ext>
            </a:extLst>
          </p:cNvPr>
          <p:cNvSpPr>
            <a:spLocks noGrp="1"/>
          </p:cNvSpPr>
          <p:nvPr>
            <p:ph type="body" sz="quarter" idx="17"/>
          </p:nvPr>
        </p:nvSpPr>
        <p:spPr>
          <a:xfrm>
            <a:off x="6746475" y="2245710"/>
            <a:ext cx="2446951" cy="1739538"/>
          </a:xfrm>
        </p:spPr>
        <p:txBody>
          <a:bodyPr rtlCol="0">
            <a:normAutofit/>
          </a:bodyPr>
          <a:lstStyle/>
          <a:p>
            <a:pPr rtl="0"/>
            <a:r>
              <a:rPr lang="fr-FR"/>
              <a:t>Une augmentation de 10 % des outils de gestion des tâches prouve l’intérêt des consommateurs pour des outils et des technologies de gestion plus simples  </a:t>
            </a:r>
          </a:p>
        </p:txBody>
      </p:sp>
      <p:sp>
        <p:nvSpPr>
          <p:cNvPr id="50" name="Espace réservé du texte 49">
            <a:extLst>
              <a:ext uri="{FF2B5EF4-FFF2-40B4-BE49-F238E27FC236}">
                <a16:creationId xmlns:a16="http://schemas.microsoft.com/office/drawing/2014/main" id="{0868D1C0-8D01-4F5F-ADB2-2B0A4D1E744F}"/>
              </a:ext>
            </a:extLst>
          </p:cNvPr>
          <p:cNvSpPr>
            <a:spLocks noGrp="1"/>
          </p:cNvSpPr>
          <p:nvPr>
            <p:ph type="body" sz="quarter" idx="26"/>
          </p:nvPr>
        </p:nvSpPr>
        <p:spPr>
          <a:xfrm>
            <a:off x="9417910" y="2245710"/>
            <a:ext cx="2289974" cy="1739538"/>
          </a:xfrm>
        </p:spPr>
        <p:txBody>
          <a:bodyPr vert="horz" lIns="91440" tIns="45720" rIns="91440" bIns="45720" rtlCol="0" anchor="t">
            <a:normAutofit/>
          </a:bodyPr>
          <a:lstStyle/>
          <a:p>
            <a:pPr rtl="0"/>
            <a:r>
              <a:rPr lang="fr-FR"/>
              <a:t>Les achats de logiciels de gestion des tâches ont augmenté de 2 millions d’euros en 2019 </a:t>
            </a:r>
          </a:p>
        </p:txBody>
      </p:sp>
      <p:sp>
        <p:nvSpPr>
          <p:cNvPr id="66" name="Espace réservé du texte 65">
            <a:extLst>
              <a:ext uri="{FF2B5EF4-FFF2-40B4-BE49-F238E27FC236}">
                <a16:creationId xmlns:a16="http://schemas.microsoft.com/office/drawing/2014/main" id="{AFE31293-F021-441C-AC98-EE94A46A408D}"/>
              </a:ext>
            </a:extLst>
          </p:cNvPr>
          <p:cNvSpPr>
            <a:spLocks noGrp="1"/>
          </p:cNvSpPr>
          <p:nvPr>
            <p:ph type="body" sz="quarter" idx="24"/>
          </p:nvPr>
        </p:nvSpPr>
        <p:spPr>
          <a:xfrm>
            <a:off x="4065518" y="4118846"/>
            <a:ext cx="2289972" cy="365125"/>
          </a:xfrm>
        </p:spPr>
        <p:txBody>
          <a:bodyPr rtlCol="0"/>
          <a:lstStyle/>
          <a:p>
            <a:pPr rtl="0"/>
            <a:r>
              <a:rPr lang="fr-FR"/>
              <a:t>Coûts</a:t>
            </a:r>
          </a:p>
        </p:txBody>
      </p:sp>
      <p:sp>
        <p:nvSpPr>
          <p:cNvPr id="65" name="Espace réservé du texte 64">
            <a:extLst>
              <a:ext uri="{FF2B5EF4-FFF2-40B4-BE49-F238E27FC236}">
                <a16:creationId xmlns:a16="http://schemas.microsoft.com/office/drawing/2014/main" id="{270A850F-E957-43F7-B7FA-3CD874079131}"/>
              </a:ext>
            </a:extLst>
          </p:cNvPr>
          <p:cNvSpPr>
            <a:spLocks noGrp="1"/>
          </p:cNvSpPr>
          <p:nvPr>
            <p:ph type="body" sz="quarter" idx="23"/>
          </p:nvPr>
        </p:nvSpPr>
        <p:spPr>
          <a:xfrm>
            <a:off x="6746476" y="3847070"/>
            <a:ext cx="2289974" cy="645139"/>
          </a:xfrm>
        </p:spPr>
        <p:txBody>
          <a:bodyPr rtlCol="0">
            <a:normAutofit/>
          </a:bodyPr>
          <a:lstStyle/>
          <a:p>
            <a:pPr rtl="0"/>
            <a:r>
              <a:rPr lang="fr-FR"/>
              <a:t>Facilité d’utilisation</a:t>
            </a:r>
          </a:p>
        </p:txBody>
      </p:sp>
      <p:sp>
        <p:nvSpPr>
          <p:cNvPr id="45" name="Espace réservé du texte 44">
            <a:extLst>
              <a:ext uri="{FF2B5EF4-FFF2-40B4-BE49-F238E27FC236}">
                <a16:creationId xmlns:a16="http://schemas.microsoft.com/office/drawing/2014/main" id="{CC3342B2-173B-4413-BAB0-AF14408EA5FA}"/>
              </a:ext>
            </a:extLst>
          </p:cNvPr>
          <p:cNvSpPr>
            <a:spLocks noGrp="1"/>
          </p:cNvSpPr>
          <p:nvPr>
            <p:ph type="body" sz="quarter" idx="20"/>
          </p:nvPr>
        </p:nvSpPr>
        <p:spPr>
          <a:xfrm>
            <a:off x="4065519" y="4451209"/>
            <a:ext cx="2289972" cy="1457161"/>
          </a:xfrm>
        </p:spPr>
        <p:txBody>
          <a:bodyPr rtlCol="0"/>
          <a:lstStyle/>
          <a:p>
            <a:pPr rtl="0"/>
            <a:r>
              <a:rPr lang="fr-FR"/>
              <a:t>Perte de ventes en n'offrant pas d'outils de gestion plus faciles qui poussent les équipes à atteindre les objectifs.</a:t>
            </a:r>
          </a:p>
        </p:txBody>
      </p:sp>
      <p:sp>
        <p:nvSpPr>
          <p:cNvPr id="44" name="Espace réservé du texte 43">
            <a:extLst>
              <a:ext uri="{FF2B5EF4-FFF2-40B4-BE49-F238E27FC236}">
                <a16:creationId xmlns:a16="http://schemas.microsoft.com/office/drawing/2014/main" id="{12753D88-B840-4BCA-80FC-E51B691A8578}"/>
              </a:ext>
            </a:extLst>
          </p:cNvPr>
          <p:cNvSpPr>
            <a:spLocks noGrp="1"/>
          </p:cNvSpPr>
          <p:nvPr>
            <p:ph type="body" sz="quarter" idx="19"/>
          </p:nvPr>
        </p:nvSpPr>
        <p:spPr>
          <a:xfrm>
            <a:off x="6746476" y="4443157"/>
            <a:ext cx="2289974" cy="1463249"/>
          </a:xfrm>
        </p:spPr>
        <p:txBody>
          <a:bodyPr rtlCol="0"/>
          <a:lstStyle/>
          <a:p>
            <a:pPr rtl="0"/>
            <a:r>
              <a:rPr lang="fr-FR"/>
              <a:t>Les clients veulent un produit facile à adopter et simple à utiliser</a:t>
            </a:r>
          </a:p>
        </p:txBody>
      </p:sp>
      <p:sp>
        <p:nvSpPr>
          <p:cNvPr id="5" name="Espace réservé du numéro de diapositive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fr-FR" smtClean="0"/>
              <a:pPr rtl="0"/>
              <a:t>11</a:t>
            </a:fld>
            <a:endParaRPr lang="fr-FR"/>
          </a:p>
        </p:txBody>
      </p:sp>
    </p:spTree>
    <p:extLst>
      <p:ext uri="{BB962C8B-B14F-4D97-AF65-F5344CB8AC3E}">
        <p14:creationId xmlns:p14="http://schemas.microsoft.com/office/powerpoint/2010/main" val="611775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re 32">
            <a:extLst>
              <a:ext uri="{FF2B5EF4-FFF2-40B4-BE49-F238E27FC236}">
                <a16:creationId xmlns:a16="http://schemas.microsoft.com/office/drawing/2014/main" id="{4F4C28E4-6D60-402B-8F22-B1AED571D98D}"/>
              </a:ext>
            </a:extLst>
          </p:cNvPr>
          <p:cNvSpPr>
            <a:spLocks noGrp="1"/>
          </p:cNvSpPr>
          <p:nvPr>
            <p:ph type="title"/>
          </p:nvPr>
        </p:nvSpPr>
        <p:spPr>
          <a:xfrm>
            <a:off x="1384299" y="2768600"/>
            <a:ext cx="2956810" cy="1129164"/>
          </a:xfrm>
        </p:spPr>
        <p:txBody>
          <a:bodyPr rtlCol="0"/>
          <a:lstStyle/>
          <a:p>
            <a:pPr rtl="0"/>
            <a:r>
              <a:rPr lang="fr-FR"/>
              <a:t>Solution</a:t>
            </a:r>
          </a:p>
        </p:txBody>
      </p:sp>
      <p:sp>
        <p:nvSpPr>
          <p:cNvPr id="26" name="Espace réservé du texte 25">
            <a:extLst>
              <a:ext uri="{FF2B5EF4-FFF2-40B4-BE49-F238E27FC236}">
                <a16:creationId xmlns:a16="http://schemas.microsoft.com/office/drawing/2014/main" id="{549F87D0-5602-4BFC-ABEB-7C809A5CF62D}"/>
              </a:ext>
            </a:extLst>
          </p:cNvPr>
          <p:cNvSpPr>
            <a:spLocks noGrp="1"/>
          </p:cNvSpPr>
          <p:nvPr>
            <p:ph type="body" sz="quarter" idx="22"/>
          </p:nvPr>
        </p:nvSpPr>
        <p:spPr>
          <a:xfrm>
            <a:off x="5167308" y="1335193"/>
            <a:ext cx="2859091" cy="365125"/>
          </a:xfrm>
        </p:spPr>
        <p:txBody>
          <a:bodyPr rtlCol="0"/>
          <a:lstStyle/>
          <a:p>
            <a:pPr rtl="0"/>
            <a:r>
              <a:rPr lang="fr-FR"/>
              <a:t>Combler l’écart</a:t>
            </a:r>
          </a:p>
        </p:txBody>
      </p:sp>
      <p:sp>
        <p:nvSpPr>
          <p:cNvPr id="22" name="Espace réservé du texte 21">
            <a:extLst>
              <a:ext uri="{FF2B5EF4-FFF2-40B4-BE49-F238E27FC236}">
                <a16:creationId xmlns:a16="http://schemas.microsoft.com/office/drawing/2014/main" id="{D8965C87-7536-4E22-B0DD-FE276F346FF8}"/>
              </a:ext>
            </a:extLst>
          </p:cNvPr>
          <p:cNvSpPr>
            <a:spLocks noGrp="1"/>
          </p:cNvSpPr>
          <p:nvPr>
            <p:ph type="body" sz="quarter" idx="16"/>
          </p:nvPr>
        </p:nvSpPr>
        <p:spPr>
          <a:xfrm>
            <a:off x="8506711" y="1335193"/>
            <a:ext cx="2859090" cy="365125"/>
          </a:xfrm>
        </p:spPr>
        <p:txBody>
          <a:bodyPr rtlCol="0"/>
          <a:lstStyle/>
          <a:p>
            <a:pPr rtl="0"/>
            <a:r>
              <a:rPr lang="fr-FR"/>
              <a:t>Public cible</a:t>
            </a:r>
          </a:p>
        </p:txBody>
      </p:sp>
      <p:sp>
        <p:nvSpPr>
          <p:cNvPr id="38" name="Espace réservé du texte 37">
            <a:extLst>
              <a:ext uri="{FF2B5EF4-FFF2-40B4-BE49-F238E27FC236}">
                <a16:creationId xmlns:a16="http://schemas.microsoft.com/office/drawing/2014/main" id="{B8BADB58-1EE2-40F4-ADDD-CD3D8BB150CA}"/>
              </a:ext>
            </a:extLst>
          </p:cNvPr>
          <p:cNvSpPr>
            <a:spLocks noGrp="1"/>
          </p:cNvSpPr>
          <p:nvPr>
            <p:ph type="body" sz="quarter" idx="17"/>
          </p:nvPr>
        </p:nvSpPr>
        <p:spPr>
          <a:xfrm>
            <a:off x="5167309" y="1639822"/>
            <a:ext cx="2859091" cy="1517776"/>
          </a:xfrm>
        </p:spPr>
        <p:txBody>
          <a:bodyPr rtlCol="0">
            <a:normAutofit/>
          </a:bodyPr>
          <a:lstStyle/>
          <a:p>
            <a:pPr rtl="0"/>
            <a:r>
              <a:rPr lang="fr-FR"/>
              <a:t>Notre produit facilite la gestion des tâches, et aucun autre produit sur le marché n’offre les mêmes avantages</a:t>
            </a:r>
          </a:p>
        </p:txBody>
      </p:sp>
      <p:sp>
        <p:nvSpPr>
          <p:cNvPr id="37" name="Espace réservé du texte 36">
            <a:extLst>
              <a:ext uri="{FF2B5EF4-FFF2-40B4-BE49-F238E27FC236}">
                <a16:creationId xmlns:a16="http://schemas.microsoft.com/office/drawing/2014/main" id="{2D14101B-F5B0-4412-B50A-87D48857B9C9}"/>
              </a:ext>
            </a:extLst>
          </p:cNvPr>
          <p:cNvSpPr>
            <a:spLocks noGrp="1"/>
          </p:cNvSpPr>
          <p:nvPr>
            <p:ph type="body" sz="quarter" idx="13"/>
          </p:nvPr>
        </p:nvSpPr>
        <p:spPr>
          <a:xfrm>
            <a:off x="8506711" y="1639822"/>
            <a:ext cx="2859090" cy="1475319"/>
          </a:xfrm>
        </p:spPr>
        <p:txBody>
          <a:bodyPr rtlCol="0"/>
          <a:lstStyle/>
          <a:p>
            <a:pPr rtl="0"/>
            <a:r>
              <a:rPr lang="fr-FR"/>
              <a:t>Génération Z (18-25 ans)</a:t>
            </a:r>
          </a:p>
        </p:txBody>
      </p:sp>
      <p:sp>
        <p:nvSpPr>
          <p:cNvPr id="28" name="Espace réservé du texte 27">
            <a:extLst>
              <a:ext uri="{FF2B5EF4-FFF2-40B4-BE49-F238E27FC236}">
                <a16:creationId xmlns:a16="http://schemas.microsoft.com/office/drawing/2014/main" id="{864E06E4-A832-49D6-9243-19E0E901EF2C}"/>
              </a:ext>
            </a:extLst>
          </p:cNvPr>
          <p:cNvSpPr>
            <a:spLocks noGrp="1"/>
          </p:cNvSpPr>
          <p:nvPr>
            <p:ph type="body" sz="quarter" idx="24"/>
          </p:nvPr>
        </p:nvSpPr>
        <p:spPr>
          <a:xfrm>
            <a:off x="5167309" y="3532639"/>
            <a:ext cx="2859089" cy="365125"/>
          </a:xfrm>
        </p:spPr>
        <p:txBody>
          <a:bodyPr rtlCol="0"/>
          <a:lstStyle/>
          <a:p>
            <a:pPr rtl="0"/>
            <a:r>
              <a:rPr lang="fr-FR"/>
              <a:t>Économies</a:t>
            </a:r>
          </a:p>
        </p:txBody>
      </p:sp>
      <p:sp>
        <p:nvSpPr>
          <p:cNvPr id="27" name="Espace réservé du texte 26">
            <a:extLst>
              <a:ext uri="{FF2B5EF4-FFF2-40B4-BE49-F238E27FC236}">
                <a16:creationId xmlns:a16="http://schemas.microsoft.com/office/drawing/2014/main" id="{B27C4FF5-17CE-4A2F-A697-CF05BAABED57}"/>
              </a:ext>
            </a:extLst>
          </p:cNvPr>
          <p:cNvSpPr>
            <a:spLocks noGrp="1"/>
          </p:cNvSpPr>
          <p:nvPr>
            <p:ph type="body" sz="quarter" idx="23"/>
          </p:nvPr>
        </p:nvSpPr>
        <p:spPr>
          <a:xfrm>
            <a:off x="8506711" y="3532639"/>
            <a:ext cx="2859090" cy="365125"/>
          </a:xfrm>
        </p:spPr>
        <p:txBody>
          <a:bodyPr rtlCol="0"/>
          <a:lstStyle/>
          <a:p>
            <a:pPr rtl="0"/>
            <a:r>
              <a:rPr lang="fr-FR"/>
              <a:t>Facile à utiliser</a:t>
            </a:r>
          </a:p>
        </p:txBody>
      </p:sp>
      <p:sp>
        <p:nvSpPr>
          <p:cNvPr id="40" name="Espace réservé du texte 39">
            <a:extLst>
              <a:ext uri="{FF2B5EF4-FFF2-40B4-BE49-F238E27FC236}">
                <a16:creationId xmlns:a16="http://schemas.microsoft.com/office/drawing/2014/main" id="{693ECB3E-F948-4E10-8437-85C02E7E0978}"/>
              </a:ext>
            </a:extLst>
          </p:cNvPr>
          <p:cNvSpPr>
            <a:spLocks noGrp="1"/>
          </p:cNvSpPr>
          <p:nvPr>
            <p:ph type="body" sz="quarter" idx="19"/>
          </p:nvPr>
        </p:nvSpPr>
        <p:spPr>
          <a:xfrm>
            <a:off x="5167310" y="3845321"/>
            <a:ext cx="2859089" cy="1526930"/>
          </a:xfrm>
        </p:spPr>
        <p:txBody>
          <a:bodyPr rtlCol="0"/>
          <a:lstStyle/>
          <a:p>
            <a:pPr rtl="0"/>
            <a:r>
              <a:rPr lang="fr-FR"/>
              <a:t>Réduire les coûts pour le client en aidant les chefs de projet à respecter les délais.</a:t>
            </a:r>
          </a:p>
        </p:txBody>
      </p:sp>
      <p:sp>
        <p:nvSpPr>
          <p:cNvPr id="39" name="Espace réservé du texte 38">
            <a:extLst>
              <a:ext uri="{FF2B5EF4-FFF2-40B4-BE49-F238E27FC236}">
                <a16:creationId xmlns:a16="http://schemas.microsoft.com/office/drawing/2014/main" id="{FEC8BFBF-FB6C-40C7-9FB3-ACB390C4C6A9}"/>
              </a:ext>
            </a:extLst>
          </p:cNvPr>
          <p:cNvSpPr>
            <a:spLocks noGrp="1"/>
          </p:cNvSpPr>
          <p:nvPr>
            <p:ph type="body" sz="quarter" idx="18"/>
          </p:nvPr>
        </p:nvSpPr>
        <p:spPr>
          <a:xfrm>
            <a:off x="8506711" y="3837269"/>
            <a:ext cx="2859090" cy="1533310"/>
          </a:xfrm>
        </p:spPr>
        <p:txBody>
          <a:bodyPr rtlCol="0">
            <a:normAutofit/>
          </a:bodyPr>
          <a:lstStyle/>
          <a:p>
            <a:pPr rtl="0"/>
            <a:r>
              <a:rPr lang="fr-FR"/>
              <a:t>Un produit simple qui fournit aux entreprises les informations dont elles ont besoin pour mener à bien leurs projets dans les délais impartis.</a:t>
            </a:r>
          </a:p>
        </p:txBody>
      </p:sp>
      <p:sp>
        <p:nvSpPr>
          <p:cNvPr id="5" name="Espace réservé du numéro de diapositive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fr-FR" smtClean="0"/>
              <a:pPr rtl="0"/>
              <a:t>12</a:t>
            </a:fld>
            <a:endParaRPr lang="fr-FR"/>
          </a:p>
        </p:txBody>
      </p:sp>
    </p:spTree>
    <p:extLst>
      <p:ext uri="{BB962C8B-B14F-4D97-AF65-F5344CB8AC3E}">
        <p14:creationId xmlns:p14="http://schemas.microsoft.com/office/powerpoint/2010/main" val="414789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re 32">
            <a:extLst>
              <a:ext uri="{FF2B5EF4-FFF2-40B4-BE49-F238E27FC236}">
                <a16:creationId xmlns:a16="http://schemas.microsoft.com/office/drawing/2014/main" id="{4F4C28E4-6D60-402B-8F22-B1AED571D98D}"/>
              </a:ext>
            </a:extLst>
          </p:cNvPr>
          <p:cNvSpPr>
            <a:spLocks noGrp="1"/>
          </p:cNvSpPr>
          <p:nvPr>
            <p:ph type="title"/>
          </p:nvPr>
        </p:nvSpPr>
        <p:spPr>
          <a:xfrm>
            <a:off x="1384299" y="2768600"/>
            <a:ext cx="3286069" cy="1119757"/>
          </a:xfrm>
        </p:spPr>
        <p:txBody>
          <a:bodyPr rtlCol="0"/>
          <a:lstStyle/>
          <a:p>
            <a:pPr rtl="0"/>
            <a:r>
              <a:rPr lang="fr-FR">
                <a:latin typeface="Arial"/>
                <a:cs typeface="Arial"/>
              </a:rPr>
              <a:t>Conclusion</a:t>
            </a:r>
            <a:endParaRPr lang="fr-FR"/>
          </a:p>
        </p:txBody>
      </p:sp>
      <p:sp>
        <p:nvSpPr>
          <p:cNvPr id="5" name="Espace réservé du numéro de diapositive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fr-FR" smtClean="0"/>
              <a:pPr rtl="0"/>
              <a:t>13</a:t>
            </a:fld>
            <a:endParaRPr lang="fr-FR"/>
          </a:p>
        </p:txBody>
      </p:sp>
    </p:spTree>
    <p:extLst>
      <p:ext uri="{BB962C8B-B14F-4D97-AF65-F5344CB8AC3E}">
        <p14:creationId xmlns:p14="http://schemas.microsoft.com/office/powerpoint/2010/main" val="1612280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Espace réservé d’image 20" descr="Une femme avec des lunettes VR sur son visage&#10;">
            <a:extLst>
              <a:ext uri="{FF2B5EF4-FFF2-40B4-BE49-F238E27FC236}">
                <a16:creationId xmlns:a16="http://schemas.microsoft.com/office/drawing/2014/main" id="{5BEA2E31-956A-45E8-9E93-6C81A659BCBE}"/>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a:off x="622570" y="729926"/>
            <a:ext cx="6456836" cy="5388772"/>
          </a:xfrm>
        </p:spPr>
      </p:pic>
      <p:sp>
        <p:nvSpPr>
          <p:cNvPr id="18" name="Titre 17">
            <a:extLst>
              <a:ext uri="{FF2B5EF4-FFF2-40B4-BE49-F238E27FC236}">
                <a16:creationId xmlns:a16="http://schemas.microsoft.com/office/drawing/2014/main" id="{17062936-5CF9-46DE-8DD5-5C63AAD751F7}"/>
              </a:ext>
            </a:extLst>
          </p:cNvPr>
          <p:cNvSpPr>
            <a:spLocks noGrp="1"/>
          </p:cNvSpPr>
          <p:nvPr>
            <p:ph type="title"/>
          </p:nvPr>
        </p:nvSpPr>
        <p:spPr/>
        <p:txBody>
          <a:bodyPr rtlCol="0">
            <a:normAutofit/>
          </a:bodyPr>
          <a:lstStyle/>
          <a:p>
            <a:r>
              <a:rPr lang="fr-FR" sz="2600" spc="200">
                <a:latin typeface="Arial"/>
                <a:cs typeface="Arial"/>
              </a:rPr>
              <a:t>Résultat </a:t>
            </a:r>
            <a:endParaRPr lang="en-US"/>
          </a:p>
        </p:txBody>
      </p:sp>
      <p:sp>
        <p:nvSpPr>
          <p:cNvPr id="57" name="Espace réservé du texte 56">
            <a:extLst>
              <a:ext uri="{FF2B5EF4-FFF2-40B4-BE49-F238E27FC236}">
                <a16:creationId xmlns:a16="http://schemas.microsoft.com/office/drawing/2014/main" id="{157DA62F-DBB5-42B6-A283-774219082BAF}"/>
              </a:ext>
            </a:extLst>
          </p:cNvPr>
          <p:cNvSpPr>
            <a:spLocks noGrp="1"/>
          </p:cNvSpPr>
          <p:nvPr>
            <p:ph type="body" sz="quarter" idx="15"/>
          </p:nvPr>
        </p:nvSpPr>
        <p:spPr>
          <a:xfrm>
            <a:off x="7079405" y="3201410"/>
            <a:ext cx="4972552" cy="1291638"/>
          </a:xfrm>
        </p:spPr>
        <p:txBody>
          <a:bodyPr rtlCol="0"/>
          <a:lstStyle/>
          <a:p>
            <a:pPr rtl="0"/>
            <a:r>
              <a:rPr lang="fr-FR"/>
              <a:t>Utilisation simple et efficace</a:t>
            </a:r>
          </a:p>
          <a:p>
            <a:pPr rtl="0"/>
            <a:r>
              <a:rPr lang="fr-FR"/>
              <a:t>Assistance rapide du service clientèle</a:t>
            </a:r>
          </a:p>
          <a:p>
            <a:pPr rtl="0"/>
            <a:r>
              <a:rPr lang="fr-FR"/>
              <a:t>Essai gratuit de 90 jours pour les nouveaux clients​</a:t>
            </a:r>
          </a:p>
        </p:txBody>
      </p:sp>
      <p:sp>
        <p:nvSpPr>
          <p:cNvPr id="3" name="Espace réservé du pied de page 2">
            <a:extLst>
              <a:ext uri="{FF2B5EF4-FFF2-40B4-BE49-F238E27FC236}">
                <a16:creationId xmlns:a16="http://schemas.microsoft.com/office/drawing/2014/main" id="{EF0CA845-7827-4721-AEC5-78977CC38A4D}"/>
              </a:ext>
            </a:extLst>
          </p:cNvPr>
          <p:cNvSpPr>
            <a:spLocks noGrp="1"/>
          </p:cNvSpPr>
          <p:nvPr>
            <p:ph type="ftr" sz="quarter" idx="11"/>
          </p:nvPr>
        </p:nvSpPr>
        <p:spPr>
          <a:xfrm>
            <a:off x="4038600" y="6356350"/>
            <a:ext cx="4114800" cy="365125"/>
          </a:xfrm>
        </p:spPr>
        <p:txBody>
          <a:bodyPr rtlCol="0"/>
          <a:lstStyle/>
          <a:p>
            <a:pPr rtl="0"/>
            <a:r>
              <a:rPr lang="fr-FR"/>
              <a:t>PRÉSENTATION PROMOTIONNELLE</a:t>
            </a:r>
          </a:p>
        </p:txBody>
      </p:sp>
      <p:sp>
        <p:nvSpPr>
          <p:cNvPr id="4" name="Espace réservé du numéro de diapositive 3">
            <a:extLst>
              <a:ext uri="{FF2B5EF4-FFF2-40B4-BE49-F238E27FC236}">
                <a16:creationId xmlns:a16="http://schemas.microsoft.com/office/drawing/2014/main" id="{B06B27C9-FAA1-490A-8DE2-9BAA5B177CE7}"/>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fr-FR" smtClean="0"/>
              <a:pPr rtl="0"/>
              <a:t>14</a:t>
            </a:fld>
            <a:endParaRPr lang="fr-FR"/>
          </a:p>
        </p:txBody>
      </p:sp>
    </p:spTree>
    <p:extLst>
      <p:ext uri="{BB962C8B-B14F-4D97-AF65-F5344CB8AC3E}">
        <p14:creationId xmlns:p14="http://schemas.microsoft.com/office/powerpoint/2010/main" val="3474899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space réservé du numéro de diapositive 12">
            <a:extLst>
              <a:ext uri="{FF2B5EF4-FFF2-40B4-BE49-F238E27FC236}">
                <a16:creationId xmlns:a16="http://schemas.microsoft.com/office/drawing/2014/main" id="{0CCE5032-D1E3-4E38-B2FF-0C381B149812}"/>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fr-FR" smtClean="0"/>
              <a:pPr rtl="0"/>
              <a:t>15</a:t>
            </a:fld>
            <a:endParaRPr lang="fr-FR"/>
          </a:p>
        </p:txBody>
      </p:sp>
      <p:sp>
        <p:nvSpPr>
          <p:cNvPr id="3" name="Text Placeholder 2">
            <a:extLst>
              <a:ext uri="{FF2B5EF4-FFF2-40B4-BE49-F238E27FC236}">
                <a16:creationId xmlns:a16="http://schemas.microsoft.com/office/drawing/2014/main" id="{F6E377E7-38A5-3567-10BB-30CC24C20808}"/>
              </a:ext>
            </a:extLst>
          </p:cNvPr>
          <p:cNvSpPr>
            <a:spLocks noGrp="1"/>
          </p:cNvSpPr>
          <p:nvPr>
            <p:ph type="body" sz="quarter" idx="23"/>
          </p:nvPr>
        </p:nvSpPr>
        <p:spPr/>
        <p:txBody>
          <a:bodyPr/>
          <a:lstStyle/>
          <a:p>
            <a:endParaRPr lang="en-US"/>
          </a:p>
        </p:txBody>
      </p:sp>
      <p:sp>
        <p:nvSpPr>
          <p:cNvPr id="11" name="Text Placeholder 10">
            <a:extLst>
              <a:ext uri="{FF2B5EF4-FFF2-40B4-BE49-F238E27FC236}">
                <a16:creationId xmlns:a16="http://schemas.microsoft.com/office/drawing/2014/main" id="{8AFAC78F-00C8-4039-53A6-BFA026A40FF7}"/>
              </a:ext>
            </a:extLst>
          </p:cNvPr>
          <p:cNvSpPr>
            <a:spLocks noGrp="1"/>
          </p:cNvSpPr>
          <p:nvPr>
            <p:ph type="body" sz="quarter" idx="25"/>
          </p:nvPr>
        </p:nvSpPr>
        <p:spPr/>
        <p:txBody>
          <a:bodyPr/>
          <a:lstStyle/>
          <a:p>
            <a:endParaRPr lang="en-US"/>
          </a:p>
        </p:txBody>
      </p:sp>
      <p:sp>
        <p:nvSpPr>
          <p:cNvPr id="15" name="Text Placeholder 14">
            <a:extLst>
              <a:ext uri="{FF2B5EF4-FFF2-40B4-BE49-F238E27FC236}">
                <a16:creationId xmlns:a16="http://schemas.microsoft.com/office/drawing/2014/main" id="{31962EBF-A497-913F-6317-46933C5E1FC4}"/>
              </a:ext>
            </a:extLst>
          </p:cNvPr>
          <p:cNvSpPr>
            <a:spLocks noGrp="1"/>
          </p:cNvSpPr>
          <p:nvPr>
            <p:ph type="body" sz="quarter" idx="21"/>
          </p:nvPr>
        </p:nvSpPr>
        <p:spPr/>
        <p:txBody>
          <a:bodyPr/>
          <a:lstStyle/>
          <a:p>
            <a:endParaRPr lang="en-US"/>
          </a:p>
        </p:txBody>
      </p:sp>
      <p:sp>
        <p:nvSpPr>
          <p:cNvPr id="17" name="Text Placeholder 16">
            <a:extLst>
              <a:ext uri="{FF2B5EF4-FFF2-40B4-BE49-F238E27FC236}">
                <a16:creationId xmlns:a16="http://schemas.microsoft.com/office/drawing/2014/main" id="{AE8C789E-AAC1-3F5D-BCBD-302642900253}"/>
              </a:ext>
            </a:extLst>
          </p:cNvPr>
          <p:cNvSpPr>
            <a:spLocks noGrp="1"/>
          </p:cNvSpPr>
          <p:nvPr>
            <p:ph type="body" sz="quarter" idx="24"/>
          </p:nvPr>
        </p:nvSpPr>
        <p:spPr/>
        <p:txBody>
          <a:bodyPr/>
          <a:lstStyle/>
          <a:p>
            <a:endParaRPr lang="en-US"/>
          </a:p>
        </p:txBody>
      </p:sp>
      <p:sp>
        <p:nvSpPr>
          <p:cNvPr id="19" name="Text Placeholder 18">
            <a:extLst>
              <a:ext uri="{FF2B5EF4-FFF2-40B4-BE49-F238E27FC236}">
                <a16:creationId xmlns:a16="http://schemas.microsoft.com/office/drawing/2014/main" id="{6AF5B399-B486-A74E-96B0-27318CB340F8}"/>
              </a:ext>
            </a:extLst>
          </p:cNvPr>
          <p:cNvSpPr>
            <a:spLocks noGrp="1"/>
          </p:cNvSpPr>
          <p:nvPr>
            <p:ph type="body" sz="quarter" idx="20"/>
          </p:nvPr>
        </p:nvSpPr>
        <p:spPr/>
        <p:txBody>
          <a:bodyPr/>
          <a:lstStyle/>
          <a:p>
            <a:endParaRPr lang="en-US"/>
          </a:p>
        </p:txBody>
      </p:sp>
      <p:sp>
        <p:nvSpPr>
          <p:cNvPr id="21" name="Text Placeholder 20">
            <a:extLst>
              <a:ext uri="{FF2B5EF4-FFF2-40B4-BE49-F238E27FC236}">
                <a16:creationId xmlns:a16="http://schemas.microsoft.com/office/drawing/2014/main" id="{B22DECAD-60E5-3BCB-8B68-D391DE57A38E}"/>
              </a:ext>
            </a:extLst>
          </p:cNvPr>
          <p:cNvSpPr>
            <a:spLocks noGrp="1"/>
          </p:cNvSpPr>
          <p:nvPr>
            <p:ph type="body" sz="quarter" idx="14"/>
          </p:nvPr>
        </p:nvSpPr>
        <p:spPr>
          <a:xfrm>
            <a:off x="1271952" y="2886708"/>
            <a:ext cx="2693128" cy="991689"/>
          </a:xfrm>
        </p:spPr>
        <p:txBody>
          <a:bodyPr/>
          <a:lstStyle/>
          <a:p>
            <a:endParaRPr lang="en-US"/>
          </a:p>
        </p:txBody>
      </p:sp>
      <p:sp>
        <p:nvSpPr>
          <p:cNvPr id="23" name="Title 22">
            <a:extLst>
              <a:ext uri="{FF2B5EF4-FFF2-40B4-BE49-F238E27FC236}">
                <a16:creationId xmlns:a16="http://schemas.microsoft.com/office/drawing/2014/main" id="{28A399E6-E692-2B36-6B68-44CFB20224D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094425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 name="Espace réservé d’image 332" descr="Une femme avec des lunettes VR sur son visage&#10;">
            <a:extLst>
              <a:ext uri="{FF2B5EF4-FFF2-40B4-BE49-F238E27FC236}">
                <a16:creationId xmlns:a16="http://schemas.microsoft.com/office/drawing/2014/main" id="{FD4B28D9-9B79-4001-A067-E63416BC8F0E}"/>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a:off x="0" y="0"/>
            <a:ext cx="5334461" cy="6867376"/>
          </a:xfrm>
        </p:spPr>
      </p:pic>
      <p:sp>
        <p:nvSpPr>
          <p:cNvPr id="23" name="Espace réservé du texte 22">
            <a:extLst>
              <a:ext uri="{FF2B5EF4-FFF2-40B4-BE49-F238E27FC236}">
                <a16:creationId xmlns:a16="http://schemas.microsoft.com/office/drawing/2014/main" id="{B2BFF67E-8392-4EB4-955D-C2398929F2FE}"/>
              </a:ext>
            </a:extLst>
          </p:cNvPr>
          <p:cNvSpPr>
            <a:spLocks noGrp="1"/>
          </p:cNvSpPr>
          <p:nvPr>
            <p:ph type="body" sz="quarter" idx="18"/>
          </p:nvPr>
        </p:nvSpPr>
        <p:spPr/>
        <p:txBody>
          <a:bodyPr rtlCol="0">
            <a:normAutofit/>
          </a:bodyPr>
          <a:lstStyle/>
          <a:p>
            <a:pPr rtl="0"/>
            <a:endParaRPr lang="fr-FR" sz="1700"/>
          </a:p>
        </p:txBody>
      </p:sp>
      <p:sp>
        <p:nvSpPr>
          <p:cNvPr id="172" name="Espace réservé du numéro de diapositive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fr-FR" smtClean="0"/>
              <a:pPr rtl="0"/>
              <a:t>16</a:t>
            </a:fld>
            <a:endParaRPr lang="fr-FR"/>
          </a:p>
        </p:txBody>
      </p:sp>
      <p:sp>
        <p:nvSpPr>
          <p:cNvPr id="24" name="Espace réservé du texte 23">
            <a:extLst>
              <a:ext uri="{FF2B5EF4-FFF2-40B4-BE49-F238E27FC236}">
                <a16:creationId xmlns:a16="http://schemas.microsoft.com/office/drawing/2014/main" id="{7D7968E9-F35F-467A-AB25-FA51494F3B69}"/>
              </a:ext>
            </a:extLst>
          </p:cNvPr>
          <p:cNvSpPr>
            <a:spLocks noGrp="1"/>
          </p:cNvSpPr>
          <p:nvPr>
            <p:ph type="body" sz="quarter" idx="20"/>
          </p:nvPr>
        </p:nvSpPr>
        <p:spPr/>
        <p:txBody>
          <a:bodyPr rtlCol="0">
            <a:normAutofit/>
          </a:bodyPr>
          <a:lstStyle/>
          <a:p>
            <a:pPr rtl="0"/>
            <a:endParaRPr lang="fr-FR" sz="1700"/>
          </a:p>
        </p:txBody>
      </p:sp>
      <p:sp>
        <p:nvSpPr>
          <p:cNvPr id="41" name="Espace réservé du texte 40">
            <a:extLst>
              <a:ext uri="{FF2B5EF4-FFF2-40B4-BE49-F238E27FC236}">
                <a16:creationId xmlns:a16="http://schemas.microsoft.com/office/drawing/2014/main" id="{AB1F0844-6AE3-4B7A-B203-EFD1F867441B}"/>
              </a:ext>
            </a:extLst>
          </p:cNvPr>
          <p:cNvSpPr>
            <a:spLocks noGrp="1"/>
          </p:cNvSpPr>
          <p:nvPr>
            <p:ph type="body" sz="quarter" idx="27"/>
          </p:nvPr>
        </p:nvSpPr>
        <p:spPr>
          <a:xfrm>
            <a:off x="7817970" y="1609772"/>
            <a:ext cx="4209273" cy="1171533"/>
          </a:xfrm>
        </p:spPr>
        <p:txBody>
          <a:bodyPr rtlCol="0">
            <a:normAutofit/>
          </a:bodyPr>
          <a:lstStyle/>
          <a:p>
            <a:pPr rtl="0"/>
            <a:r>
              <a:rPr lang="fr-FR"/>
              <a:t>Opportunité à créer</a:t>
            </a:r>
          </a:p>
          <a:p>
            <a:pPr rtl="0"/>
            <a:r>
              <a:rPr lang="fr-FR"/>
              <a:t>Marché entièrement inclusif</a:t>
            </a:r>
          </a:p>
          <a:p>
            <a:pPr rtl="0"/>
            <a:r>
              <a:rPr lang="fr-FR"/>
              <a:t>Marché potentiel total</a:t>
            </a:r>
          </a:p>
        </p:txBody>
      </p:sp>
      <p:sp>
        <p:nvSpPr>
          <p:cNvPr id="22" name="Espace réservé du texte 21">
            <a:extLst>
              <a:ext uri="{FF2B5EF4-FFF2-40B4-BE49-F238E27FC236}">
                <a16:creationId xmlns:a16="http://schemas.microsoft.com/office/drawing/2014/main" id="{D64EE55A-A02F-4EE4-83F2-B097394D38E7}"/>
              </a:ext>
            </a:extLst>
          </p:cNvPr>
          <p:cNvSpPr>
            <a:spLocks noGrp="1"/>
          </p:cNvSpPr>
          <p:nvPr>
            <p:ph type="body" sz="quarter" idx="16"/>
          </p:nvPr>
        </p:nvSpPr>
        <p:spPr/>
        <p:txBody>
          <a:bodyPr rtlCol="0">
            <a:normAutofit/>
          </a:bodyPr>
          <a:lstStyle/>
          <a:p>
            <a:pPr rtl="0"/>
            <a:endParaRPr lang="fr-FR" sz="1700"/>
          </a:p>
        </p:txBody>
      </p:sp>
      <p:sp>
        <p:nvSpPr>
          <p:cNvPr id="16" name="Espace réservé du texte 15">
            <a:extLst>
              <a:ext uri="{FF2B5EF4-FFF2-40B4-BE49-F238E27FC236}">
                <a16:creationId xmlns:a16="http://schemas.microsoft.com/office/drawing/2014/main" id="{84AAE549-3A78-4243-8999-CEED726047F1}"/>
              </a:ext>
            </a:extLst>
          </p:cNvPr>
          <p:cNvSpPr>
            <a:spLocks noGrp="1"/>
          </p:cNvSpPr>
          <p:nvPr>
            <p:ph type="body" sz="quarter" idx="28"/>
          </p:nvPr>
        </p:nvSpPr>
        <p:spPr>
          <a:xfrm>
            <a:off x="7817970" y="3129515"/>
            <a:ext cx="4209273" cy="1170432"/>
          </a:xfrm>
        </p:spPr>
        <p:txBody>
          <a:bodyPr rtlCol="0">
            <a:noAutofit/>
          </a:bodyPr>
          <a:lstStyle/>
          <a:p>
            <a:pPr rtl="0"/>
            <a:r>
              <a:rPr lang="fr-FR"/>
              <a:t>Liberté d’invention</a:t>
            </a:r>
          </a:p>
          <a:p>
            <a:pPr rtl="0"/>
            <a:r>
              <a:rPr lang="fr-FR"/>
              <a:t>Marché inclusif de manière sélective</a:t>
            </a:r>
          </a:p>
          <a:p>
            <a:pPr rtl="0"/>
            <a:r>
              <a:rPr lang="fr-FR"/>
              <a:t>Segment de marché disponible</a:t>
            </a:r>
          </a:p>
          <a:p>
            <a:pPr rtl="0"/>
            <a:r>
              <a:rPr lang="fr-FR"/>
              <a:t>​</a:t>
            </a:r>
          </a:p>
        </p:txBody>
      </p:sp>
      <p:sp>
        <p:nvSpPr>
          <p:cNvPr id="40" name="Espace réservé du texte 39">
            <a:extLst>
              <a:ext uri="{FF2B5EF4-FFF2-40B4-BE49-F238E27FC236}">
                <a16:creationId xmlns:a16="http://schemas.microsoft.com/office/drawing/2014/main" id="{FA396DB9-CA31-422D-91CF-362B933EE036}"/>
              </a:ext>
            </a:extLst>
          </p:cNvPr>
          <p:cNvSpPr>
            <a:spLocks noGrp="1"/>
          </p:cNvSpPr>
          <p:nvPr>
            <p:ph type="body" sz="quarter" idx="29"/>
          </p:nvPr>
        </p:nvSpPr>
        <p:spPr>
          <a:xfrm>
            <a:off x="7817970" y="4648156"/>
            <a:ext cx="4209273" cy="1170432"/>
          </a:xfrm>
        </p:spPr>
        <p:txBody>
          <a:bodyPr rtlCol="0">
            <a:noAutofit/>
          </a:bodyPr>
          <a:lstStyle/>
          <a:p>
            <a:pPr rtl="0"/>
            <a:r>
              <a:rPr lang="fr-FR"/>
              <a:t>Faible concurrence</a:t>
            </a:r>
          </a:p>
          <a:p>
            <a:pPr rtl="0"/>
            <a:r>
              <a:rPr lang="fr-FR"/>
              <a:t>Marché ciblé spécifiquement</a:t>
            </a:r>
          </a:p>
          <a:p>
            <a:pPr rtl="0"/>
            <a:r>
              <a:rPr lang="fr-FR"/>
              <a:t>Part de marché disponible</a:t>
            </a:r>
          </a:p>
          <a:p>
            <a:pPr rtl="0"/>
            <a:r>
              <a:rPr lang="fr-FR"/>
              <a:t>​</a:t>
            </a:r>
          </a:p>
        </p:txBody>
      </p:sp>
      <p:sp>
        <p:nvSpPr>
          <p:cNvPr id="47" name="Titre 46">
            <a:extLst>
              <a:ext uri="{FF2B5EF4-FFF2-40B4-BE49-F238E27FC236}">
                <a16:creationId xmlns:a16="http://schemas.microsoft.com/office/drawing/2014/main" id="{B8AD9710-779D-4FA0-81DF-0F195591C782}"/>
              </a:ext>
            </a:extLst>
          </p:cNvPr>
          <p:cNvSpPr>
            <a:spLocks noGrp="1"/>
          </p:cNvSpPr>
          <p:nvPr>
            <p:ph type="title"/>
          </p:nvPr>
        </p:nvSpPr>
        <p:spPr>
          <a:xfrm>
            <a:off x="6207016" y="409132"/>
            <a:ext cx="5184648" cy="1141342"/>
          </a:xfrm>
        </p:spPr>
        <p:txBody>
          <a:bodyPr rtlCol="0"/>
          <a:lstStyle/>
          <a:p>
            <a:pPr rtl="0"/>
            <a:r>
              <a:rPr lang="fr-FR"/>
              <a:t>Comparaison du marché</a:t>
            </a:r>
          </a:p>
        </p:txBody>
      </p:sp>
    </p:spTree>
    <p:extLst>
      <p:ext uri="{BB962C8B-B14F-4D97-AF65-F5344CB8AC3E}">
        <p14:creationId xmlns:p14="http://schemas.microsoft.com/office/powerpoint/2010/main" val="1057146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d’image 13" descr="Une femme avec des lunettes VR sur son visage&#10;">
            <a:extLst>
              <a:ext uri="{FF2B5EF4-FFF2-40B4-BE49-F238E27FC236}">
                <a16:creationId xmlns:a16="http://schemas.microsoft.com/office/drawing/2014/main" id="{1959E133-823F-48B7-89C9-820E4A34383A}"/>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flipH="1">
            <a:off x="4534370" y="-56444"/>
            <a:ext cx="8153400" cy="6858000"/>
          </a:xfrm>
        </p:spPr>
      </p:pic>
      <p:sp>
        <p:nvSpPr>
          <p:cNvPr id="15" name="Titre 14">
            <a:extLst>
              <a:ext uri="{FF2B5EF4-FFF2-40B4-BE49-F238E27FC236}">
                <a16:creationId xmlns:a16="http://schemas.microsoft.com/office/drawing/2014/main" id="{FE60C9E5-E020-489F-8A9F-BCBE2A0C3BBC}"/>
              </a:ext>
            </a:extLst>
          </p:cNvPr>
          <p:cNvSpPr>
            <a:spLocks noGrp="1"/>
          </p:cNvSpPr>
          <p:nvPr>
            <p:ph type="title"/>
          </p:nvPr>
        </p:nvSpPr>
        <p:spPr/>
        <p:txBody>
          <a:bodyPr rtlCol="0"/>
          <a:lstStyle/>
          <a:p>
            <a:pPr rtl="0"/>
            <a:r>
              <a:rPr lang="fr-FR"/>
              <a:t>Merci</a:t>
            </a:r>
          </a:p>
        </p:txBody>
      </p:sp>
      <p:sp>
        <p:nvSpPr>
          <p:cNvPr id="12" name="Espace réservé du numéro de diapositive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fr-FR" smtClean="0"/>
              <a:pPr rtl="0"/>
              <a:t>17</a:t>
            </a:fld>
            <a:endParaRPr lang="fr-FR"/>
          </a:p>
        </p:txBody>
      </p:sp>
    </p:spTree>
    <p:extLst>
      <p:ext uri="{BB962C8B-B14F-4D97-AF65-F5344CB8AC3E}">
        <p14:creationId xmlns:p14="http://schemas.microsoft.com/office/powerpoint/2010/main" val="1505696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re 48">
            <a:extLst>
              <a:ext uri="{FF2B5EF4-FFF2-40B4-BE49-F238E27FC236}">
                <a16:creationId xmlns:a16="http://schemas.microsoft.com/office/drawing/2014/main" id="{4B590098-81C1-4249-B3A2-EA9785C89F87}"/>
              </a:ext>
            </a:extLst>
          </p:cNvPr>
          <p:cNvSpPr>
            <a:spLocks noGrp="1"/>
          </p:cNvSpPr>
          <p:nvPr>
            <p:ph type="title"/>
          </p:nvPr>
        </p:nvSpPr>
        <p:spPr>
          <a:xfrm>
            <a:off x="2452698" y="1566777"/>
            <a:ext cx="7286604" cy="634323"/>
          </a:xfrm>
        </p:spPr>
        <p:txBody>
          <a:bodyPr rtlCol="0"/>
          <a:lstStyle/>
          <a:p>
            <a:pPr rtl="0"/>
            <a:r>
              <a:rPr lang="fr-FR"/>
              <a:t>Présentation de l’équipe</a:t>
            </a:r>
          </a:p>
        </p:txBody>
      </p:sp>
      <p:sp>
        <p:nvSpPr>
          <p:cNvPr id="6" name="Espace réservé du texte 5">
            <a:extLst>
              <a:ext uri="{FF2B5EF4-FFF2-40B4-BE49-F238E27FC236}">
                <a16:creationId xmlns:a16="http://schemas.microsoft.com/office/drawing/2014/main" id="{ECD612B0-CA10-4130-B168-DF81E13876EC}"/>
              </a:ext>
            </a:extLst>
          </p:cNvPr>
          <p:cNvSpPr>
            <a:spLocks noGrp="1"/>
          </p:cNvSpPr>
          <p:nvPr>
            <p:ph type="body" sz="quarter" idx="18"/>
          </p:nvPr>
        </p:nvSpPr>
        <p:spPr>
          <a:xfrm>
            <a:off x="1319890" y="4570546"/>
            <a:ext cx="2508273" cy="332113"/>
          </a:xfrm>
        </p:spPr>
        <p:txBody>
          <a:bodyPr rtlCol="0">
            <a:normAutofit/>
          </a:bodyPr>
          <a:lstStyle/>
          <a:p>
            <a:r>
              <a:rPr lang="fr-FR" err="1">
                <a:latin typeface="Arial"/>
                <a:cs typeface="Arial"/>
              </a:rPr>
              <a:t>TEcle</a:t>
            </a:r>
            <a:r>
              <a:rPr lang="fr-FR">
                <a:latin typeface="Arial"/>
                <a:cs typeface="Arial"/>
              </a:rPr>
              <a:t> </a:t>
            </a:r>
            <a:r>
              <a:rPr lang="fr-FR" err="1">
                <a:latin typeface="Arial"/>
                <a:cs typeface="Arial"/>
              </a:rPr>
              <a:t>Siem</a:t>
            </a:r>
            <a:r>
              <a:rPr lang="fr-FR">
                <a:latin typeface="Arial"/>
                <a:cs typeface="Arial"/>
              </a:rPr>
              <a:t> </a:t>
            </a:r>
            <a:r>
              <a:rPr lang="fr-FR" err="1">
                <a:latin typeface="Arial"/>
                <a:cs typeface="Arial"/>
              </a:rPr>
              <a:t>Biniam</a:t>
            </a:r>
            <a:endParaRPr lang="en-US" err="1"/>
          </a:p>
        </p:txBody>
      </p:sp>
      <p:sp>
        <p:nvSpPr>
          <p:cNvPr id="11" name="Espace réservé du texte 10">
            <a:extLst>
              <a:ext uri="{FF2B5EF4-FFF2-40B4-BE49-F238E27FC236}">
                <a16:creationId xmlns:a16="http://schemas.microsoft.com/office/drawing/2014/main" id="{F72949CD-9D3F-427D-B9F4-D4BC669A1EBC}"/>
              </a:ext>
            </a:extLst>
          </p:cNvPr>
          <p:cNvSpPr>
            <a:spLocks noGrp="1"/>
          </p:cNvSpPr>
          <p:nvPr>
            <p:ph type="body" sz="quarter" idx="23"/>
          </p:nvPr>
        </p:nvSpPr>
        <p:spPr>
          <a:xfrm>
            <a:off x="3533892" y="4629923"/>
            <a:ext cx="2761660" cy="267498"/>
          </a:xfrm>
        </p:spPr>
        <p:txBody>
          <a:bodyPr vert="horz" lIns="91440" tIns="45720" rIns="91440" bIns="45720" rtlCol="0" anchor="b">
            <a:noAutofit/>
          </a:bodyPr>
          <a:lstStyle/>
          <a:p>
            <a:r>
              <a:rPr lang="fr-FR" err="1">
                <a:latin typeface="Arial"/>
                <a:cs typeface="Arial"/>
              </a:rPr>
              <a:t>Gligorijevic</a:t>
            </a:r>
            <a:r>
              <a:rPr lang="fr-FR">
                <a:latin typeface="Arial"/>
                <a:cs typeface="Arial"/>
              </a:rPr>
              <a:t> </a:t>
            </a:r>
            <a:r>
              <a:rPr lang="fr-FR" err="1">
                <a:latin typeface="Arial"/>
                <a:cs typeface="Arial"/>
              </a:rPr>
              <a:t>nikola</a:t>
            </a:r>
            <a:r>
              <a:rPr lang="fr-FR" sz="1100">
                <a:latin typeface="Arial"/>
                <a:cs typeface="Arial"/>
              </a:rPr>
              <a:t> </a:t>
            </a:r>
            <a:endParaRPr lang="fr-FR" sz="1100"/>
          </a:p>
        </p:txBody>
      </p:sp>
      <p:sp>
        <p:nvSpPr>
          <p:cNvPr id="13" name="Espace réservé du texte 12">
            <a:extLst>
              <a:ext uri="{FF2B5EF4-FFF2-40B4-BE49-F238E27FC236}">
                <a16:creationId xmlns:a16="http://schemas.microsoft.com/office/drawing/2014/main" id="{47B3AD41-1FE5-49CB-8A4E-D4849B52B19A}"/>
              </a:ext>
            </a:extLst>
          </p:cNvPr>
          <p:cNvSpPr>
            <a:spLocks noGrp="1"/>
          </p:cNvSpPr>
          <p:nvPr>
            <p:ph type="body" sz="quarter" idx="25"/>
          </p:nvPr>
        </p:nvSpPr>
        <p:spPr>
          <a:xfrm>
            <a:off x="6179524" y="4570545"/>
            <a:ext cx="2304483" cy="332113"/>
          </a:xfrm>
        </p:spPr>
        <p:txBody>
          <a:bodyPr vert="horz" lIns="91440" tIns="45720" rIns="91440" bIns="45720" rtlCol="0" anchor="b">
            <a:noAutofit/>
          </a:bodyPr>
          <a:lstStyle/>
          <a:p>
            <a:r>
              <a:rPr lang="fr-FR">
                <a:latin typeface="Arial"/>
                <a:cs typeface="Arial"/>
              </a:rPr>
              <a:t> </a:t>
            </a:r>
            <a:r>
              <a:rPr lang="fr-FR" err="1">
                <a:latin typeface="Arial"/>
                <a:cs typeface="Arial"/>
              </a:rPr>
              <a:t>hussein</a:t>
            </a:r>
            <a:r>
              <a:rPr lang="fr-FR">
                <a:latin typeface="Arial"/>
                <a:cs typeface="Arial"/>
              </a:rPr>
              <a:t> mussa</a:t>
            </a:r>
            <a:endParaRPr lang="en-US"/>
          </a:p>
        </p:txBody>
      </p:sp>
      <p:sp>
        <p:nvSpPr>
          <p:cNvPr id="19" name="Espace réservé du numéro de diapositive 18">
            <a:extLst>
              <a:ext uri="{FF2B5EF4-FFF2-40B4-BE49-F238E27FC236}">
                <a16:creationId xmlns:a16="http://schemas.microsoft.com/office/drawing/2014/main" id="{74E25067-A5AE-4CD6-9383-5050461A9EEF}"/>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fr-FR" smtClean="0"/>
              <a:pPr rtl="0"/>
              <a:t>2</a:t>
            </a:fld>
            <a:endParaRPr lang="fr-FR"/>
          </a:p>
        </p:txBody>
      </p:sp>
      <p:pic>
        <p:nvPicPr>
          <p:cNvPr id="28" name="Picture Placeholder 27" descr="User Logos">
            <a:extLst>
              <a:ext uri="{FF2B5EF4-FFF2-40B4-BE49-F238E27FC236}">
                <a16:creationId xmlns:a16="http://schemas.microsoft.com/office/drawing/2014/main" id="{757DD8CC-7F4E-34B9-9553-0C81B96FDF4A}"/>
              </a:ext>
            </a:extLst>
          </p:cNvPr>
          <p:cNvPicPr>
            <a:picLocks noGrp="1" noChangeAspect="1"/>
          </p:cNvPicPr>
          <p:nvPr>
            <p:ph type="pic" sz="quarter" idx="20"/>
          </p:nvPr>
        </p:nvPicPr>
        <p:blipFill>
          <a:blip r:embed="rId3"/>
          <a:srcRect l="16949" r="16949"/>
          <a:stretch/>
        </p:blipFill>
        <p:spPr/>
      </p:pic>
      <p:pic>
        <p:nvPicPr>
          <p:cNvPr id="31" name="Picture Placeholder 30" descr="User Logos">
            <a:extLst>
              <a:ext uri="{FF2B5EF4-FFF2-40B4-BE49-F238E27FC236}">
                <a16:creationId xmlns:a16="http://schemas.microsoft.com/office/drawing/2014/main" id="{940CEC02-73D1-78FB-6C5E-3D0C9637AB26}"/>
              </a:ext>
            </a:extLst>
          </p:cNvPr>
          <p:cNvPicPr>
            <a:picLocks noGrp="1" noChangeAspect="1"/>
          </p:cNvPicPr>
          <p:nvPr>
            <p:ph type="pic" sz="quarter" idx="21"/>
          </p:nvPr>
        </p:nvPicPr>
        <p:blipFill>
          <a:blip r:embed="rId3"/>
          <a:srcRect l="16914" r="16914"/>
          <a:stretch/>
        </p:blipFill>
        <p:spPr/>
      </p:pic>
      <p:pic>
        <p:nvPicPr>
          <p:cNvPr id="34" name="Picture Placeholder 33" descr="User Logos">
            <a:extLst>
              <a:ext uri="{FF2B5EF4-FFF2-40B4-BE49-F238E27FC236}">
                <a16:creationId xmlns:a16="http://schemas.microsoft.com/office/drawing/2014/main" id="{B3F313B4-FAFE-2B1C-EDE4-47896F063C90}"/>
              </a:ext>
            </a:extLst>
          </p:cNvPr>
          <p:cNvPicPr>
            <a:picLocks noGrp="1" noChangeAspect="1"/>
          </p:cNvPicPr>
          <p:nvPr>
            <p:ph type="pic" sz="quarter" idx="15"/>
          </p:nvPr>
        </p:nvPicPr>
        <p:blipFill>
          <a:blip r:embed="rId3"/>
          <a:srcRect l="16914" r="16914"/>
          <a:stretch/>
        </p:blipFill>
        <p:spPr/>
      </p:pic>
      <p:sp>
        <p:nvSpPr>
          <p:cNvPr id="2" name="Rectangle 1">
            <a:extLst>
              <a:ext uri="{FF2B5EF4-FFF2-40B4-BE49-F238E27FC236}">
                <a16:creationId xmlns:a16="http://schemas.microsoft.com/office/drawing/2014/main" id="{B9856CBD-0195-B450-88F7-F9734A361651}"/>
              </a:ext>
            </a:extLst>
          </p:cNvPr>
          <p:cNvSpPr/>
          <p:nvPr/>
        </p:nvSpPr>
        <p:spPr>
          <a:xfrm>
            <a:off x="8781585" y="2676292"/>
            <a:ext cx="1765609" cy="1756316"/>
          </a:xfrm>
          <a:prstGeom prst="rect">
            <a:avLst/>
          </a:prstGeom>
          <a:solidFill>
            <a:srgbClr val="BDD1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01964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re 110">
            <a:extLst>
              <a:ext uri="{FF2B5EF4-FFF2-40B4-BE49-F238E27FC236}">
                <a16:creationId xmlns:a16="http://schemas.microsoft.com/office/drawing/2014/main" id="{CC9F3600-2711-4A49-8018-C4671B56159C}"/>
              </a:ext>
            </a:extLst>
          </p:cNvPr>
          <p:cNvSpPr>
            <a:spLocks noGrp="1"/>
          </p:cNvSpPr>
          <p:nvPr>
            <p:ph type="title"/>
          </p:nvPr>
        </p:nvSpPr>
        <p:spPr>
          <a:xfrm>
            <a:off x="2452697" y="935098"/>
            <a:ext cx="7286605" cy="634323"/>
          </a:xfrm>
        </p:spPr>
        <p:txBody>
          <a:bodyPr rtlCol="0"/>
          <a:lstStyle/>
          <a:p>
            <a:r>
              <a:rPr lang="fr-FR" err="1">
                <a:latin typeface="Arial"/>
                <a:cs typeface="Arial"/>
              </a:rPr>
              <a:t>SOMMaire</a:t>
            </a:r>
            <a:endParaRPr lang="en-US" err="1"/>
          </a:p>
        </p:txBody>
      </p:sp>
      <p:pic>
        <p:nvPicPr>
          <p:cNvPr id="74" name="Espace réservé d’image 73" descr="Contour de zone">
            <a:extLst>
              <a:ext uri="{FF2B5EF4-FFF2-40B4-BE49-F238E27FC236}">
                <a16:creationId xmlns:a16="http://schemas.microsoft.com/office/drawing/2014/main" id="{96133EF6-E5B3-48D4-B125-3DB8418D5651}"/>
              </a:ext>
            </a:extLst>
          </p:cNvPr>
          <p:cNvPicPr>
            <a:picLocks noGrp="1" noChangeAspect="1"/>
          </p:cNvPicPr>
          <p:nvPr>
            <p:ph type="pic" sz="quarter" idx="32"/>
          </p:nvPr>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368847" y="2093958"/>
            <a:ext cx="603504" cy="603504"/>
          </a:xfrm>
        </p:spPr>
      </p:pic>
      <p:sp>
        <p:nvSpPr>
          <p:cNvPr id="21" name="Espace réservé du texte 20">
            <a:extLst>
              <a:ext uri="{FF2B5EF4-FFF2-40B4-BE49-F238E27FC236}">
                <a16:creationId xmlns:a16="http://schemas.microsoft.com/office/drawing/2014/main" id="{805BF1CD-2EC6-44F4-8AD8-25D9BD488B7A}"/>
              </a:ext>
            </a:extLst>
          </p:cNvPr>
          <p:cNvSpPr>
            <a:spLocks noGrp="1"/>
          </p:cNvSpPr>
          <p:nvPr>
            <p:ph type="body" sz="quarter" idx="27"/>
          </p:nvPr>
        </p:nvSpPr>
        <p:spPr>
          <a:xfrm>
            <a:off x="478717" y="2886277"/>
            <a:ext cx="2383764" cy="365125"/>
          </a:xfrm>
        </p:spPr>
        <p:txBody>
          <a:bodyPr vert="horz" lIns="91440" tIns="45720" rIns="91440" bIns="45720" rtlCol="0" anchor="t">
            <a:normAutofit/>
          </a:bodyPr>
          <a:lstStyle/>
          <a:p>
            <a:r>
              <a:rPr lang="en-US" err="1">
                <a:latin typeface="Arial"/>
                <a:cs typeface="Arial"/>
              </a:rPr>
              <a:t>INtroduction</a:t>
            </a:r>
            <a:endParaRPr lang="en-US" err="1"/>
          </a:p>
        </p:txBody>
      </p:sp>
      <p:pic>
        <p:nvPicPr>
          <p:cNvPr id="75" name="Espace réservé d’image 74" descr="Contour de magasin">
            <a:extLst>
              <a:ext uri="{FF2B5EF4-FFF2-40B4-BE49-F238E27FC236}">
                <a16:creationId xmlns:a16="http://schemas.microsoft.com/office/drawing/2014/main" id="{5B57A567-220C-4397-939E-6693826CCA7A}"/>
              </a:ext>
            </a:extLst>
          </p:cNvPr>
          <p:cNvPicPr>
            <a:picLocks noGrp="1" noChangeAspect="1"/>
          </p:cNvPicPr>
          <p:nvPr>
            <p:ph type="pic" sz="quarter" idx="33"/>
          </p:nvPr>
        </p:nvPicPr>
        <p:blipFill rotWithShape="1">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4050134" y="2102818"/>
            <a:ext cx="603504" cy="603504"/>
          </a:xfrm>
        </p:spPr>
      </p:pic>
      <p:sp>
        <p:nvSpPr>
          <p:cNvPr id="23" name="Espace réservé du texte 22">
            <a:extLst>
              <a:ext uri="{FF2B5EF4-FFF2-40B4-BE49-F238E27FC236}">
                <a16:creationId xmlns:a16="http://schemas.microsoft.com/office/drawing/2014/main" id="{5DF31FE0-F56B-494E-A42E-D2A3B4A5BE01}"/>
              </a:ext>
            </a:extLst>
          </p:cNvPr>
          <p:cNvSpPr>
            <a:spLocks noGrp="1"/>
          </p:cNvSpPr>
          <p:nvPr>
            <p:ph type="body" sz="quarter" idx="29"/>
          </p:nvPr>
        </p:nvSpPr>
        <p:spPr>
          <a:xfrm>
            <a:off x="2848010" y="2895137"/>
            <a:ext cx="2998893" cy="365125"/>
          </a:xfrm>
        </p:spPr>
        <p:txBody>
          <a:bodyPr vert="horz" lIns="91440" tIns="45720" rIns="91440" bIns="45720" rtlCol="0" anchor="t">
            <a:normAutofit/>
          </a:bodyPr>
          <a:lstStyle/>
          <a:p>
            <a:r>
              <a:rPr lang="fr-FR" err="1">
                <a:latin typeface="Arial"/>
                <a:cs typeface="Arial"/>
              </a:rPr>
              <a:t>DIagramme</a:t>
            </a:r>
            <a:r>
              <a:rPr lang="fr-FR">
                <a:latin typeface="Arial"/>
                <a:cs typeface="Arial"/>
              </a:rPr>
              <a:t> flux</a:t>
            </a:r>
            <a:endParaRPr lang="fr-FR" err="1"/>
          </a:p>
        </p:txBody>
      </p:sp>
      <p:pic>
        <p:nvPicPr>
          <p:cNvPr id="76" name="Espace réservé d’image 75" descr="Contour du presse-papiers partiellement barré">
            <a:extLst>
              <a:ext uri="{FF2B5EF4-FFF2-40B4-BE49-F238E27FC236}">
                <a16:creationId xmlns:a16="http://schemas.microsoft.com/office/drawing/2014/main" id="{0FA7962C-3AAE-40F0-8FDE-2ADF2BAC0318}"/>
              </a:ext>
            </a:extLst>
          </p:cNvPr>
          <p:cNvPicPr>
            <a:picLocks noGrp="1" noChangeAspect="1"/>
          </p:cNvPicPr>
          <p:nvPr>
            <p:ph type="pic" sz="quarter" idx="34"/>
          </p:nvPr>
        </p:nvPicPr>
        <p:blipFill rotWithShape="1">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7085841" y="2093958"/>
            <a:ext cx="603504" cy="603504"/>
          </a:xfrm>
        </p:spPr>
      </p:pic>
      <p:sp>
        <p:nvSpPr>
          <p:cNvPr id="24" name="Espace réservé du texte 23">
            <a:extLst>
              <a:ext uri="{FF2B5EF4-FFF2-40B4-BE49-F238E27FC236}">
                <a16:creationId xmlns:a16="http://schemas.microsoft.com/office/drawing/2014/main" id="{F59958C6-2B49-4E50-8050-97C6B6679AC1}"/>
              </a:ext>
            </a:extLst>
          </p:cNvPr>
          <p:cNvSpPr>
            <a:spLocks noGrp="1"/>
          </p:cNvSpPr>
          <p:nvPr>
            <p:ph type="body" sz="quarter" idx="30"/>
          </p:nvPr>
        </p:nvSpPr>
        <p:spPr>
          <a:xfrm>
            <a:off x="5726106" y="2921720"/>
            <a:ext cx="3819159" cy="648660"/>
          </a:xfrm>
        </p:spPr>
        <p:txBody>
          <a:bodyPr vert="horz" lIns="91440" tIns="45720" rIns="91440" bIns="45720" rtlCol="0" anchor="t">
            <a:normAutofit/>
          </a:bodyPr>
          <a:lstStyle/>
          <a:p>
            <a:r>
              <a:rPr lang="fr-FR">
                <a:latin typeface="Arial"/>
                <a:cs typeface="Arial"/>
              </a:rPr>
              <a:t>Installation machines</a:t>
            </a:r>
            <a:endParaRPr lang="fr-FR"/>
          </a:p>
        </p:txBody>
      </p:sp>
      <p:pic>
        <p:nvPicPr>
          <p:cNvPr id="77" name="Espace réservé d’image 76" descr="Contour de questions">
            <a:extLst>
              <a:ext uri="{FF2B5EF4-FFF2-40B4-BE49-F238E27FC236}">
                <a16:creationId xmlns:a16="http://schemas.microsoft.com/office/drawing/2014/main" id="{D1E6E4D0-906D-4B29-A5A3-EDBA9E13B7A7}"/>
              </a:ext>
            </a:extLst>
          </p:cNvPr>
          <p:cNvPicPr>
            <a:picLocks noGrp="1" noChangeAspect="1"/>
          </p:cNvPicPr>
          <p:nvPr>
            <p:ph type="pic" sz="quarter" idx="35"/>
          </p:nvPr>
        </p:nvPicPr>
        <p:blipFill rotWithShape="1">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a:off x="9936808" y="2093958"/>
            <a:ext cx="603504" cy="603504"/>
          </a:xfrm>
        </p:spPr>
      </p:pic>
      <p:sp>
        <p:nvSpPr>
          <p:cNvPr id="25" name="Espace réservé du texte 24">
            <a:extLst>
              <a:ext uri="{FF2B5EF4-FFF2-40B4-BE49-F238E27FC236}">
                <a16:creationId xmlns:a16="http://schemas.microsoft.com/office/drawing/2014/main" id="{BAE2F608-914C-4C3C-93D9-10B4F89F1DF8}"/>
              </a:ext>
            </a:extLst>
          </p:cNvPr>
          <p:cNvSpPr>
            <a:spLocks noGrp="1"/>
          </p:cNvSpPr>
          <p:nvPr>
            <p:ph type="body" sz="quarter" idx="31"/>
          </p:nvPr>
        </p:nvSpPr>
        <p:spPr>
          <a:xfrm>
            <a:off x="9046678" y="2886277"/>
            <a:ext cx="2383765" cy="365125"/>
          </a:xfrm>
        </p:spPr>
        <p:txBody>
          <a:bodyPr vert="horz" lIns="91440" tIns="45720" rIns="91440" bIns="45720" rtlCol="0" anchor="t">
            <a:normAutofit/>
          </a:bodyPr>
          <a:lstStyle/>
          <a:p>
            <a:r>
              <a:rPr lang="fr-FR">
                <a:latin typeface="Arial"/>
                <a:cs typeface="Arial"/>
              </a:rPr>
              <a:t>Ping</a:t>
            </a:r>
            <a:endParaRPr lang="en-US" err="1"/>
          </a:p>
        </p:txBody>
      </p:sp>
      <p:sp>
        <p:nvSpPr>
          <p:cNvPr id="4" name="Espace réservé du numéro de diapositive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fr-FR" smtClean="0"/>
              <a:pPr rtl="0"/>
              <a:t>3</a:t>
            </a:fld>
            <a:endParaRPr lang="fr-FR"/>
          </a:p>
        </p:txBody>
      </p:sp>
      <p:pic>
        <p:nvPicPr>
          <p:cNvPr id="13" name="Espace réservé d’image 75" descr="Contour du presse-papiers partiellement barré">
            <a:extLst>
              <a:ext uri="{FF2B5EF4-FFF2-40B4-BE49-F238E27FC236}">
                <a16:creationId xmlns:a16="http://schemas.microsoft.com/office/drawing/2014/main" id="{1473AF56-11D5-5FD6-B000-6E558DC5C98D}"/>
              </a:ext>
            </a:extLst>
          </p:cNvPr>
          <p:cNvPicPr>
            <a:picLocks noChangeAspect="1"/>
          </p:cNvPicPr>
          <p:nvPr/>
        </p:nvPicPr>
        <p:blipFill rotWithShape="1">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1372613" y="3602009"/>
            <a:ext cx="603504" cy="603504"/>
          </a:xfrm>
          <a:prstGeom prst="rect">
            <a:avLst/>
          </a:prstGeom>
        </p:spPr>
      </p:pic>
      <p:sp>
        <p:nvSpPr>
          <p:cNvPr id="15" name="Espace réservé du texte 22">
            <a:extLst>
              <a:ext uri="{FF2B5EF4-FFF2-40B4-BE49-F238E27FC236}">
                <a16:creationId xmlns:a16="http://schemas.microsoft.com/office/drawing/2014/main" id="{5D612DE3-C238-FE20-2B83-372693E24955}"/>
              </a:ext>
            </a:extLst>
          </p:cNvPr>
          <p:cNvSpPr txBox="1">
            <a:spLocks/>
          </p:cNvSpPr>
          <p:nvPr/>
        </p:nvSpPr>
        <p:spPr>
          <a:xfrm>
            <a:off x="173921" y="4358886"/>
            <a:ext cx="2998893" cy="365125"/>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1600" b="1" kern="1200" cap="all" spc="200" baseline="0">
                <a:solidFill>
                  <a:schemeClr val="accent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a:latin typeface="Arial"/>
                <a:cs typeface="Arial"/>
              </a:rPr>
              <a:t>Code explication</a:t>
            </a:r>
            <a:endParaRPr lang="fr-FR"/>
          </a:p>
        </p:txBody>
      </p:sp>
      <p:pic>
        <p:nvPicPr>
          <p:cNvPr id="3" name="Espace réservé d’image 73" descr="Contour de zone">
            <a:extLst>
              <a:ext uri="{FF2B5EF4-FFF2-40B4-BE49-F238E27FC236}">
                <a16:creationId xmlns:a16="http://schemas.microsoft.com/office/drawing/2014/main" id="{1691366B-837C-8BF3-CC61-B0399787BBCC}"/>
              </a:ext>
            </a:extLst>
          </p:cNvPr>
          <p:cNvPicPr>
            <a:picLocks noChangeAspect="1"/>
          </p:cNvPicPr>
          <p:nvPr/>
        </p:nvPicPr>
        <p:blipFill rotWithShape="1">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7033988" y="3629246"/>
            <a:ext cx="603504" cy="603504"/>
          </a:xfrm>
          <a:prstGeom prst="rect">
            <a:avLst/>
          </a:prstGeom>
        </p:spPr>
      </p:pic>
      <p:sp>
        <p:nvSpPr>
          <p:cNvPr id="7" name="Espace réservé du texte 22">
            <a:extLst>
              <a:ext uri="{FF2B5EF4-FFF2-40B4-BE49-F238E27FC236}">
                <a16:creationId xmlns:a16="http://schemas.microsoft.com/office/drawing/2014/main" id="{80E1A292-E4E7-6C9C-6619-EBE5783E3409}"/>
              </a:ext>
            </a:extLst>
          </p:cNvPr>
          <p:cNvSpPr txBox="1">
            <a:spLocks/>
          </p:cNvSpPr>
          <p:nvPr/>
        </p:nvSpPr>
        <p:spPr>
          <a:xfrm>
            <a:off x="5893624" y="4358886"/>
            <a:ext cx="2998893" cy="365125"/>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1600" b="1" kern="1200" cap="all" spc="200" baseline="0">
                <a:solidFill>
                  <a:schemeClr val="accent5"/>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a:latin typeface="Arial"/>
                <a:cs typeface="Arial"/>
              </a:rPr>
              <a:t>Conclusion</a:t>
            </a:r>
            <a:endParaRPr lang="fr-FR"/>
          </a:p>
        </p:txBody>
      </p:sp>
    </p:spTree>
    <p:extLst>
      <p:ext uri="{BB962C8B-B14F-4D97-AF65-F5344CB8AC3E}">
        <p14:creationId xmlns:p14="http://schemas.microsoft.com/office/powerpoint/2010/main" val="2924217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Espace réservé d’image 107" descr="Une femme avec des lunettes VR sur son visage&#10;">
            <a:extLst>
              <a:ext uri="{FF2B5EF4-FFF2-40B4-BE49-F238E27FC236}">
                <a16:creationId xmlns:a16="http://schemas.microsoft.com/office/drawing/2014/main" id="{FAFD635F-714B-4EE8-9D07-0B32545C6D1F}"/>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flipH="1">
            <a:off x="5012530" y="0"/>
            <a:ext cx="7196138" cy="6867376"/>
          </a:xfrm>
        </p:spPr>
      </p:pic>
      <p:sp>
        <p:nvSpPr>
          <p:cNvPr id="20" name="Titre 19">
            <a:extLst>
              <a:ext uri="{FF2B5EF4-FFF2-40B4-BE49-F238E27FC236}">
                <a16:creationId xmlns:a16="http://schemas.microsoft.com/office/drawing/2014/main" id="{2E468DC9-F7EA-4DDD-A3C6-7FED01F0AB9B}"/>
              </a:ext>
            </a:extLst>
          </p:cNvPr>
          <p:cNvSpPr>
            <a:spLocks noGrp="1"/>
          </p:cNvSpPr>
          <p:nvPr>
            <p:ph type="title"/>
          </p:nvPr>
        </p:nvSpPr>
        <p:spPr>
          <a:xfrm>
            <a:off x="-2" y="1672143"/>
            <a:ext cx="6019802" cy="3513714"/>
          </a:xfrm>
        </p:spPr>
        <p:txBody>
          <a:bodyPr rtlCol="0"/>
          <a:lstStyle/>
          <a:p>
            <a:r>
              <a:rPr lang="fr-FR" err="1">
                <a:latin typeface="Arial"/>
                <a:cs typeface="Arial"/>
              </a:rPr>
              <a:t>INtroduction</a:t>
            </a:r>
            <a:endParaRPr lang="en-US" err="1"/>
          </a:p>
        </p:txBody>
      </p:sp>
      <p:sp>
        <p:nvSpPr>
          <p:cNvPr id="30" name="Espace réservé du texte 29">
            <a:extLst>
              <a:ext uri="{FF2B5EF4-FFF2-40B4-BE49-F238E27FC236}">
                <a16:creationId xmlns:a16="http://schemas.microsoft.com/office/drawing/2014/main" id="{E1840D15-B3C7-4446-9131-8F222F601B1B}"/>
              </a:ext>
            </a:extLst>
          </p:cNvPr>
          <p:cNvSpPr>
            <a:spLocks noGrp="1"/>
          </p:cNvSpPr>
          <p:nvPr>
            <p:ph type="body" sz="quarter" idx="15"/>
          </p:nvPr>
        </p:nvSpPr>
        <p:spPr>
          <a:xfrm>
            <a:off x="594575" y="3007594"/>
            <a:ext cx="5048344" cy="2256384"/>
          </a:xfrm>
        </p:spPr>
        <p:txBody>
          <a:bodyPr rtlCol="0">
            <a:normAutofit/>
          </a:bodyPr>
          <a:lstStyle/>
          <a:p>
            <a:pPr rtl="0"/>
            <a:r>
              <a:rPr lang="fr-FR"/>
              <a:t>Chez Contoso, nous donnons aux organisations les moyens d’encourager la réflexion collaborative afin de stimuler davantage l’innovation sur le lieu de travail. En fermant la boucle sur la gestion des tâches et en utilisant les technologies les plus récentes, nous aidons les entreprises à développer et à encourager un état d’esprit orienté consommateur.</a:t>
            </a:r>
          </a:p>
        </p:txBody>
      </p:sp>
      <p:sp>
        <p:nvSpPr>
          <p:cNvPr id="4" name="Espace réservé du pied de page 3">
            <a:extLst>
              <a:ext uri="{FF2B5EF4-FFF2-40B4-BE49-F238E27FC236}">
                <a16:creationId xmlns:a16="http://schemas.microsoft.com/office/drawing/2014/main" id="{3135B157-1771-47C0-A2ED-DBE01811C6B5}"/>
              </a:ext>
            </a:extLst>
          </p:cNvPr>
          <p:cNvSpPr>
            <a:spLocks noGrp="1"/>
          </p:cNvSpPr>
          <p:nvPr>
            <p:ph type="ftr" sz="quarter" idx="11"/>
          </p:nvPr>
        </p:nvSpPr>
        <p:spPr>
          <a:xfrm>
            <a:off x="4038600" y="6356350"/>
            <a:ext cx="4114800" cy="365125"/>
          </a:xfrm>
        </p:spPr>
        <p:txBody>
          <a:bodyPr rtlCol="0"/>
          <a:lstStyle/>
          <a:p>
            <a:pPr rtl="0"/>
            <a:r>
              <a:rPr lang="fr-FR"/>
              <a:t>PRÉSENTATION PROMOTIONNELLE</a:t>
            </a:r>
          </a:p>
        </p:txBody>
      </p:sp>
      <p:sp>
        <p:nvSpPr>
          <p:cNvPr id="5" name="Espace réservé du numéro de diapositive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fr-FR" smtClean="0"/>
              <a:pPr rtl="0"/>
              <a:t>4</a:t>
            </a:fld>
            <a:endParaRPr lang="fr-FR"/>
          </a:p>
        </p:txBody>
      </p:sp>
    </p:spTree>
    <p:extLst>
      <p:ext uri="{BB962C8B-B14F-4D97-AF65-F5344CB8AC3E}">
        <p14:creationId xmlns:p14="http://schemas.microsoft.com/office/powerpoint/2010/main" val="277377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CA5364ED-C3C7-DE87-1005-A569EBD093C5}"/>
              </a:ext>
            </a:extLst>
          </p:cNvPr>
          <p:cNvSpPr>
            <a:spLocks noGrp="1"/>
          </p:cNvSpPr>
          <p:nvPr>
            <p:ph type="sldNum" sz="quarter" idx="12"/>
          </p:nvPr>
        </p:nvSpPr>
        <p:spPr>
          <a:xfrm>
            <a:off x="8610600" y="6356350"/>
            <a:ext cx="2743200" cy="365125"/>
          </a:xfrm>
        </p:spPr>
        <p:txBody>
          <a:bodyPr anchor="ctr">
            <a:normAutofit/>
          </a:bodyPr>
          <a:lstStyle/>
          <a:p>
            <a:pPr rtl="0">
              <a:spcAft>
                <a:spcPts val="600"/>
              </a:spcAft>
            </a:pPr>
            <a:fld id="{A402E4C0-AD5E-4E8C-9F21-7CCE474BDCEB}" type="slidenum">
              <a:rPr lang="fr-FR" noProof="0" smtClean="0"/>
              <a:pPr rtl="0">
                <a:spcAft>
                  <a:spcPts val="600"/>
                </a:spcAft>
              </a:pPr>
              <a:t>5</a:t>
            </a:fld>
            <a:endParaRPr lang="fr-FR" noProof="0"/>
          </a:p>
        </p:txBody>
      </p:sp>
      <p:pic>
        <p:nvPicPr>
          <p:cNvPr id="10" name="Image 9" descr="Une image contenant texte, capture d’écran, diagramme, noir et blanc&#10;&#10;Description générée automatiquement">
            <a:extLst>
              <a:ext uri="{FF2B5EF4-FFF2-40B4-BE49-F238E27FC236}">
                <a16:creationId xmlns:a16="http://schemas.microsoft.com/office/drawing/2014/main" id="{30D6EB9F-0A67-49B1-3DB4-2BBF2ADA562A}"/>
              </a:ext>
            </a:extLst>
          </p:cNvPr>
          <p:cNvPicPr>
            <a:picLocks noChangeAspect="1"/>
          </p:cNvPicPr>
          <p:nvPr/>
        </p:nvPicPr>
        <p:blipFill>
          <a:blip r:embed="rId2"/>
          <a:stretch>
            <a:fillRect/>
          </a:stretch>
        </p:blipFill>
        <p:spPr>
          <a:xfrm>
            <a:off x="1405442" y="30069"/>
            <a:ext cx="5976855" cy="10380132"/>
          </a:xfrm>
          <a:prstGeom prst="rect">
            <a:avLst/>
          </a:prstGeom>
        </p:spPr>
      </p:pic>
      <p:pic>
        <p:nvPicPr>
          <p:cNvPr id="11" name="Image 10" descr="Une image contenant texte, capture d’écran, diagramme, noir et blanc&#10;&#10;Description générée automatiquement">
            <a:extLst>
              <a:ext uri="{FF2B5EF4-FFF2-40B4-BE49-F238E27FC236}">
                <a16:creationId xmlns:a16="http://schemas.microsoft.com/office/drawing/2014/main" id="{D9A28150-1049-A9F3-245F-2FCC7B5A2A37}"/>
              </a:ext>
            </a:extLst>
          </p:cNvPr>
          <p:cNvPicPr>
            <a:picLocks noChangeAspect="1"/>
          </p:cNvPicPr>
          <p:nvPr/>
        </p:nvPicPr>
        <p:blipFill>
          <a:blip r:embed="rId2"/>
          <a:stretch>
            <a:fillRect/>
          </a:stretch>
        </p:blipFill>
        <p:spPr>
          <a:xfrm>
            <a:off x="5758140" y="-4821223"/>
            <a:ext cx="5591152" cy="9712206"/>
          </a:xfrm>
          <a:prstGeom prst="rect">
            <a:avLst/>
          </a:prstGeom>
        </p:spPr>
      </p:pic>
      <p:sp>
        <p:nvSpPr>
          <p:cNvPr id="2" name="Rectangle 1">
            <a:extLst>
              <a:ext uri="{FF2B5EF4-FFF2-40B4-BE49-F238E27FC236}">
                <a16:creationId xmlns:a16="http://schemas.microsoft.com/office/drawing/2014/main" id="{1D90EC9E-1EC9-3087-155D-966F078E8824}"/>
              </a:ext>
            </a:extLst>
          </p:cNvPr>
          <p:cNvSpPr/>
          <p:nvPr/>
        </p:nvSpPr>
        <p:spPr>
          <a:xfrm>
            <a:off x="1687871" y="2859547"/>
            <a:ext cx="106516" cy="9012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95301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re 32">
            <a:extLst>
              <a:ext uri="{FF2B5EF4-FFF2-40B4-BE49-F238E27FC236}">
                <a16:creationId xmlns:a16="http://schemas.microsoft.com/office/drawing/2014/main" id="{4F4C28E4-6D60-402B-8F22-B1AED571D98D}"/>
              </a:ext>
            </a:extLst>
          </p:cNvPr>
          <p:cNvSpPr>
            <a:spLocks noGrp="1"/>
          </p:cNvSpPr>
          <p:nvPr>
            <p:ph type="title"/>
          </p:nvPr>
        </p:nvSpPr>
        <p:spPr>
          <a:xfrm>
            <a:off x="5391855" y="134526"/>
            <a:ext cx="1413996" cy="668201"/>
          </a:xfrm>
        </p:spPr>
        <p:txBody>
          <a:bodyPr rtlCol="0"/>
          <a:lstStyle/>
          <a:p>
            <a:pPr rtl="0"/>
            <a:r>
              <a:rPr lang="fr-FR">
                <a:latin typeface="Arial"/>
                <a:cs typeface="Arial"/>
              </a:rPr>
              <a:t>Code</a:t>
            </a:r>
            <a:endParaRPr lang="fr-FR"/>
          </a:p>
        </p:txBody>
      </p:sp>
      <p:sp>
        <p:nvSpPr>
          <p:cNvPr id="5" name="Espace réservé du numéro de diapositive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fr-FR" smtClean="0"/>
              <a:pPr rtl="0"/>
              <a:t>6</a:t>
            </a:fld>
            <a:endParaRPr lang="fr-FR"/>
          </a:p>
        </p:txBody>
      </p:sp>
      <p:pic>
        <p:nvPicPr>
          <p:cNvPr id="2" name="Image 1" descr="Une image contenant texte, capture d’écran, Police&#10;&#10;Description générée automatiquement">
            <a:extLst>
              <a:ext uri="{FF2B5EF4-FFF2-40B4-BE49-F238E27FC236}">
                <a16:creationId xmlns:a16="http://schemas.microsoft.com/office/drawing/2014/main" id="{80DC5E9A-C662-596A-5580-53091A2AA437}"/>
              </a:ext>
            </a:extLst>
          </p:cNvPr>
          <p:cNvPicPr>
            <a:picLocks noChangeAspect="1"/>
          </p:cNvPicPr>
          <p:nvPr/>
        </p:nvPicPr>
        <p:blipFill>
          <a:blip r:embed="rId3"/>
          <a:stretch>
            <a:fillRect/>
          </a:stretch>
        </p:blipFill>
        <p:spPr>
          <a:xfrm>
            <a:off x="1591733" y="915128"/>
            <a:ext cx="9008532" cy="5385222"/>
          </a:xfrm>
          <a:prstGeom prst="rect">
            <a:avLst/>
          </a:prstGeom>
        </p:spPr>
      </p:pic>
    </p:spTree>
    <p:extLst>
      <p:ext uri="{BB962C8B-B14F-4D97-AF65-F5344CB8AC3E}">
        <p14:creationId xmlns:p14="http://schemas.microsoft.com/office/powerpoint/2010/main" val="1366857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61E215-3F64-85A9-FA96-C0C61565B4D7}"/>
              </a:ext>
            </a:extLst>
          </p:cNvPr>
          <p:cNvSpPr>
            <a:spLocks noGrp="1"/>
          </p:cNvSpPr>
          <p:nvPr>
            <p:ph type="sldNum" sz="quarter" idx="12"/>
          </p:nvPr>
        </p:nvSpPr>
        <p:spPr/>
        <p:txBody>
          <a:bodyPr/>
          <a:lstStyle/>
          <a:p>
            <a:pPr rtl="0"/>
            <a:fld id="{A402E4C0-AD5E-4E8C-9F21-7CCE474BDCEB}" type="slidenum">
              <a:rPr lang="fr-FR" noProof="0" smtClean="0"/>
              <a:t>7</a:t>
            </a:fld>
            <a:endParaRPr lang="fr-FR" noProof="0"/>
          </a:p>
        </p:txBody>
      </p:sp>
      <p:sp>
        <p:nvSpPr>
          <p:cNvPr id="14" name="TextBox 13">
            <a:extLst>
              <a:ext uri="{FF2B5EF4-FFF2-40B4-BE49-F238E27FC236}">
                <a16:creationId xmlns:a16="http://schemas.microsoft.com/office/drawing/2014/main" id="{7A9A6A7E-B059-7EE3-5BB1-4D76A539E4D2}"/>
              </a:ext>
            </a:extLst>
          </p:cNvPr>
          <p:cNvSpPr txBox="1"/>
          <p:nvPr/>
        </p:nvSpPr>
        <p:spPr>
          <a:xfrm>
            <a:off x="1162538" y="605692"/>
            <a:ext cx="409330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solidFill>
                  <a:schemeClr val="bg1"/>
                </a:solidFill>
              </a:rPr>
              <a:t>Exemple</a:t>
            </a:r>
            <a:r>
              <a:rPr lang="en-US">
                <a:solidFill>
                  <a:schemeClr val="bg1"/>
                </a:solidFill>
              </a:rPr>
              <a:t> </a:t>
            </a:r>
            <a:r>
              <a:rPr lang="en-US" err="1">
                <a:solidFill>
                  <a:schemeClr val="bg1"/>
                </a:solidFill>
              </a:rPr>
              <a:t>d'erreur</a:t>
            </a:r>
            <a:endParaRPr lang="en-US">
              <a:solidFill>
                <a:schemeClr val="bg1"/>
              </a:solidFill>
            </a:endParaRPr>
          </a:p>
        </p:txBody>
      </p:sp>
      <p:pic>
        <p:nvPicPr>
          <p:cNvPr id="15" name="Picture 14">
            <a:extLst>
              <a:ext uri="{FF2B5EF4-FFF2-40B4-BE49-F238E27FC236}">
                <a16:creationId xmlns:a16="http://schemas.microsoft.com/office/drawing/2014/main" id="{80C64BC6-6200-F1B8-11DB-06AF456A8A6E}"/>
              </a:ext>
            </a:extLst>
          </p:cNvPr>
          <p:cNvPicPr>
            <a:picLocks noChangeAspect="1"/>
          </p:cNvPicPr>
          <p:nvPr/>
        </p:nvPicPr>
        <p:blipFill>
          <a:blip r:embed="rId2"/>
          <a:stretch>
            <a:fillRect/>
          </a:stretch>
        </p:blipFill>
        <p:spPr>
          <a:xfrm>
            <a:off x="1129323" y="1351657"/>
            <a:ext cx="9708660" cy="4848300"/>
          </a:xfrm>
          <a:prstGeom prst="rect">
            <a:avLst/>
          </a:prstGeom>
        </p:spPr>
      </p:pic>
    </p:spTree>
    <p:extLst>
      <p:ext uri="{BB962C8B-B14F-4D97-AF65-F5344CB8AC3E}">
        <p14:creationId xmlns:p14="http://schemas.microsoft.com/office/powerpoint/2010/main" val="23905930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re 32">
            <a:extLst>
              <a:ext uri="{FF2B5EF4-FFF2-40B4-BE49-F238E27FC236}">
                <a16:creationId xmlns:a16="http://schemas.microsoft.com/office/drawing/2014/main" id="{4F4C28E4-6D60-402B-8F22-B1AED571D98D}"/>
              </a:ext>
            </a:extLst>
          </p:cNvPr>
          <p:cNvSpPr>
            <a:spLocks noGrp="1"/>
          </p:cNvSpPr>
          <p:nvPr>
            <p:ph type="title"/>
          </p:nvPr>
        </p:nvSpPr>
        <p:spPr>
          <a:xfrm>
            <a:off x="5391855" y="134526"/>
            <a:ext cx="1413996" cy="668201"/>
          </a:xfrm>
        </p:spPr>
        <p:txBody>
          <a:bodyPr rtlCol="0"/>
          <a:lstStyle/>
          <a:p>
            <a:pPr rtl="0"/>
            <a:r>
              <a:rPr lang="fr-FR">
                <a:latin typeface="Arial"/>
                <a:cs typeface="Arial"/>
              </a:rPr>
              <a:t>Code</a:t>
            </a:r>
            <a:endParaRPr lang="fr-FR"/>
          </a:p>
        </p:txBody>
      </p:sp>
      <p:sp>
        <p:nvSpPr>
          <p:cNvPr id="5" name="Espace réservé du numéro de diapositive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fr-FR" smtClean="0"/>
              <a:pPr rtl="0"/>
              <a:t>8</a:t>
            </a:fld>
            <a:endParaRPr lang="fr-FR"/>
          </a:p>
        </p:txBody>
      </p:sp>
      <p:pic>
        <p:nvPicPr>
          <p:cNvPr id="20" name="Image 19" descr="Une image contenant texte, capture d’écran, Police&#10;&#10;Description générée automatiquement">
            <a:extLst>
              <a:ext uri="{FF2B5EF4-FFF2-40B4-BE49-F238E27FC236}">
                <a16:creationId xmlns:a16="http://schemas.microsoft.com/office/drawing/2014/main" id="{44C74333-B1A8-3D62-4CE1-A1F625301687}"/>
              </a:ext>
            </a:extLst>
          </p:cNvPr>
          <p:cNvPicPr>
            <a:picLocks noChangeAspect="1"/>
          </p:cNvPicPr>
          <p:nvPr/>
        </p:nvPicPr>
        <p:blipFill>
          <a:blip r:embed="rId3"/>
          <a:stretch>
            <a:fillRect/>
          </a:stretch>
        </p:blipFill>
        <p:spPr>
          <a:xfrm>
            <a:off x="186487" y="2047309"/>
            <a:ext cx="11830755" cy="3815131"/>
          </a:xfrm>
          <a:prstGeom prst="rect">
            <a:avLst/>
          </a:prstGeom>
        </p:spPr>
      </p:pic>
    </p:spTree>
    <p:extLst>
      <p:ext uri="{BB962C8B-B14F-4D97-AF65-F5344CB8AC3E}">
        <p14:creationId xmlns:p14="http://schemas.microsoft.com/office/powerpoint/2010/main" val="11299649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re 32">
            <a:extLst>
              <a:ext uri="{FF2B5EF4-FFF2-40B4-BE49-F238E27FC236}">
                <a16:creationId xmlns:a16="http://schemas.microsoft.com/office/drawing/2014/main" id="{4F4C28E4-6D60-402B-8F22-B1AED571D98D}"/>
              </a:ext>
            </a:extLst>
          </p:cNvPr>
          <p:cNvSpPr>
            <a:spLocks noGrp="1"/>
          </p:cNvSpPr>
          <p:nvPr>
            <p:ph type="title"/>
          </p:nvPr>
        </p:nvSpPr>
        <p:spPr>
          <a:xfrm>
            <a:off x="5391855" y="134526"/>
            <a:ext cx="1413996" cy="668201"/>
          </a:xfrm>
        </p:spPr>
        <p:txBody>
          <a:bodyPr rtlCol="0"/>
          <a:lstStyle/>
          <a:p>
            <a:pPr rtl="0"/>
            <a:r>
              <a:rPr lang="fr-FR">
                <a:latin typeface="Arial"/>
                <a:cs typeface="Arial"/>
              </a:rPr>
              <a:t>Code</a:t>
            </a:r>
            <a:endParaRPr lang="fr-FR"/>
          </a:p>
        </p:txBody>
      </p:sp>
      <p:sp>
        <p:nvSpPr>
          <p:cNvPr id="5" name="Espace réservé du numéro de diapositive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fr-FR" smtClean="0"/>
              <a:pPr rtl="0"/>
              <a:t>9</a:t>
            </a:fld>
            <a:endParaRPr lang="fr-FR"/>
          </a:p>
        </p:txBody>
      </p:sp>
      <p:pic>
        <p:nvPicPr>
          <p:cNvPr id="2" name="Image 1" descr="Une image contenant texte, capture d’écran, Police&#10;&#10;Description générée automatiquement">
            <a:extLst>
              <a:ext uri="{FF2B5EF4-FFF2-40B4-BE49-F238E27FC236}">
                <a16:creationId xmlns:a16="http://schemas.microsoft.com/office/drawing/2014/main" id="{82ED6F42-84E8-8D94-46DA-248F9A3E495D}"/>
              </a:ext>
            </a:extLst>
          </p:cNvPr>
          <p:cNvPicPr>
            <a:picLocks noChangeAspect="1"/>
          </p:cNvPicPr>
          <p:nvPr/>
        </p:nvPicPr>
        <p:blipFill>
          <a:blip r:embed="rId3"/>
          <a:stretch>
            <a:fillRect/>
          </a:stretch>
        </p:blipFill>
        <p:spPr>
          <a:xfrm>
            <a:off x="265290" y="2340037"/>
            <a:ext cx="11652015" cy="3476148"/>
          </a:xfrm>
          <a:prstGeom prst="rect">
            <a:avLst/>
          </a:prstGeom>
        </p:spPr>
      </p:pic>
    </p:spTree>
    <p:extLst>
      <p:ext uri="{BB962C8B-B14F-4D97-AF65-F5344CB8AC3E}">
        <p14:creationId xmlns:p14="http://schemas.microsoft.com/office/powerpoint/2010/main" val="1432696673"/>
      </p:ext>
    </p:extLst>
  </p:cSld>
  <p:clrMapOvr>
    <a:masterClrMapping/>
  </p:clrMapOvr>
</p:sld>
</file>

<file path=ppt/theme/theme1.xml><?xml version="1.0" encoding="utf-8"?>
<a:theme xmlns:a="http://schemas.openxmlformats.org/drawingml/2006/main" name="Thème Offic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C08EBEC-4760-45C2-B3A3-10A1EA338903}">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258F013-9E4A-4975-A97B-33FEBC5FEE80}">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966D2D45-3944-4D77-9142-02FD272EF319}">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Grand écran</PresentationFormat>
  <Slides>17</Slides>
  <Notes>15</Notes>
  <HiddenSlides>0</HiddenSlides>
  <ScaleCrop>false</ScaleCrop>
  <HeadingPairs>
    <vt:vector size="4" baseType="variant">
      <vt:variant>
        <vt:lpstr>Thème</vt:lpstr>
      </vt:variant>
      <vt:variant>
        <vt:i4>1</vt:i4>
      </vt:variant>
      <vt:variant>
        <vt:lpstr>Titres des diapositives</vt:lpstr>
      </vt:variant>
      <vt:variant>
        <vt:i4>17</vt:i4>
      </vt:variant>
    </vt:vector>
  </HeadingPairs>
  <TitlesOfParts>
    <vt:vector size="18" baseType="lpstr">
      <vt:lpstr>Thème Office</vt:lpstr>
      <vt:lpstr>Présentation Remot-DisksSpace</vt:lpstr>
      <vt:lpstr>Présentation de l’équipe</vt:lpstr>
      <vt:lpstr>SOMMaire</vt:lpstr>
      <vt:lpstr>INtroduction</vt:lpstr>
      <vt:lpstr>Présentation PowerPoint</vt:lpstr>
      <vt:lpstr>Code</vt:lpstr>
      <vt:lpstr>Présentation PowerPoint</vt:lpstr>
      <vt:lpstr>Code</vt:lpstr>
      <vt:lpstr>Code</vt:lpstr>
      <vt:lpstr>Ping</vt:lpstr>
      <vt:lpstr>Problème rencontré</vt:lpstr>
      <vt:lpstr>Solution</vt:lpstr>
      <vt:lpstr>Conclusion</vt:lpstr>
      <vt:lpstr>Résultat </vt:lpstr>
      <vt:lpstr>Présentation PowerPoint</vt:lpstr>
      <vt:lpstr>Comparaison du marché</vt:lpstr>
      <vt:lpstr>Merci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promotionnelle</dc:title>
  <dc:creator/>
  <cp:revision>7</cp:revision>
  <dcterms:created xsi:type="dcterms:W3CDTF">2023-10-06T06:17:34Z</dcterms:created>
  <dcterms:modified xsi:type="dcterms:W3CDTF">2023-10-06T09:21:22Z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